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Montserrat"/>
      <p:bold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Montserrat Light"/>
      <p:regular r:id="rId40"/>
      <p:bold r:id="rId41"/>
      <p:italic r:id="rId42"/>
      <p:boldItalic r:id="rId43"/>
    </p:embeddedFont>
    <p:embeddedFont>
      <p:font typeface="Montserrat ExtraLight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12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hsDrHfd382y33Dz1yAfxZg+kF9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87C018-AC54-46DB-BEFF-DF2062F087E2}">
  <a:tblStyle styleId="{8C87C018-AC54-46DB-BEFF-DF2062F087E2}" styleName="Table_0">
    <a:wholeTbl>
      <a:tcTxStyle b="off" i="off">
        <a:font>
          <a:latin typeface="Montserrat Regular"/>
          <a:ea typeface="Montserrat Regular"/>
          <a:cs typeface="Montserrat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Montserrat Regular"/>
          <a:ea typeface="Montserrat Regular"/>
          <a:cs typeface="Montserrat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12" orient="horz"/>
        <p:guide pos="38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regular.fntdata"/><Relationship Id="rId42" Type="http://schemas.openxmlformats.org/officeDocument/2006/relationships/font" Target="fonts/MontserratLight-italic.fntdata"/><Relationship Id="rId41" Type="http://schemas.openxmlformats.org/officeDocument/2006/relationships/font" Target="fonts/MontserratLight-bold.fntdata"/><Relationship Id="rId44" Type="http://schemas.openxmlformats.org/officeDocument/2006/relationships/font" Target="fonts/MontserratExtraLight-regular.fntdata"/><Relationship Id="rId43" Type="http://schemas.openxmlformats.org/officeDocument/2006/relationships/font" Target="fonts/MontserratLight-boldItalic.fntdata"/><Relationship Id="rId46" Type="http://schemas.openxmlformats.org/officeDocument/2006/relationships/font" Target="fonts/MontserratExtraLight-italic.fntdata"/><Relationship Id="rId45" Type="http://schemas.openxmlformats.org/officeDocument/2006/relationships/font" Target="fonts/MontserratExtra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MontserratExtraLight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bold.fntdata"/><Relationship Id="rId36" Type="http://schemas.openxmlformats.org/officeDocument/2006/relationships/font" Target="fonts/MontserratMedium-regular.fntdata"/><Relationship Id="rId39" Type="http://schemas.openxmlformats.org/officeDocument/2006/relationships/font" Target="fonts/MontserratMedium-boldItalic.fntdata"/><Relationship Id="rId38" Type="http://schemas.openxmlformats.org/officeDocument/2006/relationships/font" Target="fonts/Montserrat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b29f58368_1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db29f58368_1_4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b29f58368_1_5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db29f58368_1_5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db29f58368_1_5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db29f58368_1_5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db29f58368_1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db29f58368_1_6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ff966a9b5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ff966a9b5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ff966a9b5b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ff966a9b5b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ff966a9b5b_0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ff966a9b5b_0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ff966a9b5b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ff966a9b5b_0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ff966a9b5b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ff966a9b5b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ff966a9b5b_0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1ff966a9b5b_0_4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b29f58368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db29f58368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ff966a9b5b_0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1ff966a9b5b_0_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ff966a9b5b_0_5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1ff966a9b5b_0_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ff966a9b5b_0_6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1ff966a9b5b_0_6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ff966a9b5b_0_7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1ff966a9b5b_0_7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ff966a9b5b_0_8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ff966a9b5b_0_8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ff966a9b5b_0_9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1ff966a9b5b_0_9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ff966a9b5b_0_9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1ff966a9b5b_0_9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ff966a9b5b_0_10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1ff966a9b5b_0_10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b29f58368_1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db29f58368_1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b29f58368_1_7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db29f58368_1_7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b29f58368_1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db29f58368_1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b29f58368_1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db29f58368_1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b29f58368_1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db29f58368_1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db29f58368_1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db29f58368_1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db29f58368_1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db29f58368_1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1">
  <p:cSld name="CAPA_0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digital de uma pessoa&#10;&#10;Descrição gerada automaticamente com confiança baixa"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6348708" y="4981583"/>
            <a:ext cx="5039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6348708" y="1916217"/>
            <a:ext cx="50391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>
            <a:off x="1976" y="747078"/>
            <a:ext cx="1323384" cy="1156970"/>
          </a:xfrm>
          <a:custGeom>
            <a:rect b="b" l="l" r="r" t="t"/>
            <a:pathLst>
              <a:path extrusionOk="0" h="1156970" w="1323384">
                <a:moveTo>
                  <a:pt x="102" y="758364"/>
                </a:moveTo>
                <a:lnTo>
                  <a:pt x="1323384" y="0"/>
                </a:lnTo>
                <a:lnTo>
                  <a:pt x="1323384" y="383540"/>
                </a:lnTo>
                <a:lnTo>
                  <a:pt x="1834" y="1156970"/>
                </a:lnTo>
                <a:cubicBezTo>
                  <a:pt x="2527" y="923771"/>
                  <a:pt x="-591" y="991563"/>
                  <a:pt x="102" y="7583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10730865" y="6353770"/>
            <a:ext cx="882294" cy="506295"/>
          </a:xfrm>
          <a:custGeom>
            <a:rect b="b" l="l" r="r" t="t"/>
            <a:pathLst>
              <a:path extrusionOk="0" h="720704" w="1255935">
                <a:moveTo>
                  <a:pt x="686288" y="717992"/>
                </a:moveTo>
                <a:lnTo>
                  <a:pt x="0" y="720704"/>
                </a:lnTo>
                <a:lnTo>
                  <a:pt x="1255935" y="0"/>
                </a:lnTo>
                <a:lnTo>
                  <a:pt x="1255935" y="383540"/>
                </a:lnTo>
                <a:lnTo>
                  <a:pt x="686288" y="7179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6"/>
          <p:cNvGrpSpPr/>
          <p:nvPr/>
        </p:nvGrpSpPr>
        <p:grpSpPr>
          <a:xfrm>
            <a:off x="9775245" y="512790"/>
            <a:ext cx="2073484" cy="553531"/>
            <a:chOff x="5199109" y="5850924"/>
            <a:chExt cx="1024499" cy="273497"/>
          </a:xfrm>
        </p:grpSpPr>
        <p:grpSp>
          <p:nvGrpSpPr>
            <p:cNvPr id="35" name="Google Shape;35;p6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36" name="Google Shape;36;p6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6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6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39;p6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40" name="Google Shape;40;p6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6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3" name="Google Shape;43;p6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" name="Google Shape;44;p6"/>
          <p:cNvGrpSpPr/>
          <p:nvPr/>
        </p:nvGrpSpPr>
        <p:grpSpPr>
          <a:xfrm>
            <a:off x="11710216" y="2498704"/>
            <a:ext cx="498601" cy="2036009"/>
            <a:chOff x="11710216" y="2498704"/>
            <a:chExt cx="498601" cy="2036009"/>
          </a:xfrm>
        </p:grpSpPr>
        <p:cxnSp>
          <p:nvCxnSpPr>
            <p:cNvPr id="45" name="Google Shape;45;p6"/>
            <p:cNvCxnSpPr/>
            <p:nvPr/>
          </p:nvCxnSpPr>
          <p:spPr>
            <a:xfrm flipH="1" rot="10800000">
              <a:off x="11710216" y="3745217"/>
              <a:ext cx="488400" cy="282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6"/>
            <p:cNvCxnSpPr/>
            <p:nvPr/>
          </p:nvCxnSpPr>
          <p:spPr>
            <a:xfrm flipH="1" rot="10800000">
              <a:off x="11710217" y="3844316"/>
              <a:ext cx="492600" cy="284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 flipH="1" rot="10800000">
              <a:off x="11710217" y="3943415"/>
              <a:ext cx="496800" cy="286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6"/>
            <p:cNvCxnSpPr/>
            <p:nvPr/>
          </p:nvCxnSpPr>
          <p:spPr>
            <a:xfrm flipH="1" rot="10800000">
              <a:off x="11710218" y="4044314"/>
              <a:ext cx="497700" cy="287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6"/>
            <p:cNvCxnSpPr/>
            <p:nvPr/>
          </p:nvCxnSpPr>
          <p:spPr>
            <a:xfrm flipH="1" rot="10800000">
              <a:off x="11710217" y="4145213"/>
              <a:ext cx="498600" cy="288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6"/>
            <p:cNvCxnSpPr/>
            <p:nvPr/>
          </p:nvCxnSpPr>
          <p:spPr>
            <a:xfrm flipH="1" rot="10800000">
              <a:off x="11710218" y="4251813"/>
              <a:ext cx="489600" cy="282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6"/>
            <p:cNvCxnSpPr/>
            <p:nvPr/>
          </p:nvCxnSpPr>
          <p:spPr>
            <a:xfrm flipH="1" rot="10800000">
              <a:off x="11710216" y="3120298"/>
              <a:ext cx="485700" cy="280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6"/>
            <p:cNvCxnSpPr/>
            <p:nvPr/>
          </p:nvCxnSpPr>
          <p:spPr>
            <a:xfrm flipH="1" rot="10800000">
              <a:off x="11710217" y="3217597"/>
              <a:ext cx="493200" cy="284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6"/>
            <p:cNvCxnSpPr/>
            <p:nvPr/>
          </p:nvCxnSpPr>
          <p:spPr>
            <a:xfrm flipH="1" rot="10800000">
              <a:off x="11710217" y="3316696"/>
              <a:ext cx="497100" cy="2871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6"/>
            <p:cNvCxnSpPr/>
            <p:nvPr/>
          </p:nvCxnSpPr>
          <p:spPr>
            <a:xfrm flipH="1" rot="10800000">
              <a:off x="11710218" y="3423295"/>
              <a:ext cx="488400" cy="282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6"/>
            <p:cNvCxnSpPr/>
            <p:nvPr/>
          </p:nvCxnSpPr>
          <p:spPr>
            <a:xfrm flipH="1" rot="10800000">
              <a:off x="11710217" y="3522994"/>
              <a:ext cx="491400" cy="283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6"/>
            <p:cNvCxnSpPr/>
            <p:nvPr/>
          </p:nvCxnSpPr>
          <p:spPr>
            <a:xfrm flipH="1" rot="10800000">
              <a:off x="11710218" y="3623294"/>
              <a:ext cx="493500" cy="285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 flipH="1" rot="10800000">
              <a:off x="11710216" y="2498704"/>
              <a:ext cx="497100" cy="2871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6"/>
            <p:cNvCxnSpPr/>
            <p:nvPr/>
          </p:nvCxnSpPr>
          <p:spPr>
            <a:xfrm flipH="1" rot="10800000">
              <a:off x="11710217" y="2604703"/>
              <a:ext cx="489300" cy="2826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6"/>
            <p:cNvCxnSpPr/>
            <p:nvPr/>
          </p:nvCxnSpPr>
          <p:spPr>
            <a:xfrm flipH="1" rot="10800000">
              <a:off x="11710217" y="2706202"/>
              <a:ext cx="489300" cy="2826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" name="Google Shape;60;p6"/>
            <p:cNvCxnSpPr/>
            <p:nvPr/>
          </p:nvCxnSpPr>
          <p:spPr>
            <a:xfrm flipH="1" rot="10800000">
              <a:off x="11710218" y="2807701"/>
              <a:ext cx="489300" cy="2826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" name="Google Shape;61;p6"/>
            <p:cNvCxnSpPr/>
            <p:nvPr/>
          </p:nvCxnSpPr>
          <p:spPr>
            <a:xfrm flipH="1" rot="10800000">
              <a:off x="11710217" y="2909200"/>
              <a:ext cx="489300" cy="2826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6"/>
            <p:cNvCxnSpPr/>
            <p:nvPr/>
          </p:nvCxnSpPr>
          <p:spPr>
            <a:xfrm flipH="1" rot="10800000">
              <a:off x="11710218" y="3009800"/>
              <a:ext cx="490800" cy="283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3" name="Google Shape;63;p6"/>
          <p:cNvGrpSpPr/>
          <p:nvPr/>
        </p:nvGrpSpPr>
        <p:grpSpPr>
          <a:xfrm>
            <a:off x="-27227" y="5265803"/>
            <a:ext cx="1253100" cy="1425765"/>
            <a:chOff x="-27227" y="5265803"/>
            <a:chExt cx="1253100" cy="1425765"/>
          </a:xfrm>
        </p:grpSpPr>
        <p:cxnSp>
          <p:nvCxnSpPr>
            <p:cNvPr id="64" name="Google Shape;64;p6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6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6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6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6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6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6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9">
  <p:cSld name="CAPA_09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lco com luzes&#10;&#10;Descrição gerada automaticamente com confiança média" id="357" name="Google Shape;35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/>
          <p:nvPr/>
        </p:nvSpPr>
        <p:spPr>
          <a:xfrm>
            <a:off x="0" y="-568363"/>
            <a:ext cx="2588100" cy="42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1116529" y="4719203"/>
            <a:ext cx="4284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53"/>
          <p:cNvSpPr txBox="1"/>
          <p:nvPr>
            <p:ph type="title"/>
          </p:nvPr>
        </p:nvSpPr>
        <p:spPr>
          <a:xfrm>
            <a:off x="1116530" y="1653837"/>
            <a:ext cx="42846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61" name="Google Shape;361;p53"/>
          <p:cNvGrpSpPr/>
          <p:nvPr/>
        </p:nvGrpSpPr>
        <p:grpSpPr>
          <a:xfrm>
            <a:off x="1066379" y="512790"/>
            <a:ext cx="2073484" cy="553531"/>
            <a:chOff x="5199109" y="5850924"/>
            <a:chExt cx="1024499" cy="273497"/>
          </a:xfrm>
        </p:grpSpPr>
        <p:grpSp>
          <p:nvGrpSpPr>
            <p:cNvPr id="362" name="Google Shape;362;p53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363" name="Google Shape;363;p53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3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3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53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367" name="Google Shape;367;p53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3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3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70" name="Google Shape;370;p53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1" name="Google Shape;371;p53"/>
          <p:cNvSpPr/>
          <p:nvPr/>
        </p:nvSpPr>
        <p:spPr>
          <a:xfrm flipH="1">
            <a:off x="11314252" y="747079"/>
            <a:ext cx="877748" cy="897237"/>
          </a:xfrm>
          <a:custGeom>
            <a:rect b="b" l="l" r="r" t="t"/>
            <a:pathLst>
              <a:path extrusionOk="0" h="897237" w="877748">
                <a:moveTo>
                  <a:pt x="877748" y="0"/>
                </a:moveTo>
                <a:lnTo>
                  <a:pt x="0" y="503032"/>
                </a:lnTo>
                <a:lnTo>
                  <a:pt x="0" y="897237"/>
                </a:lnTo>
                <a:lnTo>
                  <a:pt x="877748" y="383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53"/>
          <p:cNvGrpSpPr/>
          <p:nvPr/>
        </p:nvGrpSpPr>
        <p:grpSpPr>
          <a:xfrm>
            <a:off x="-11486" y="2248466"/>
            <a:ext cx="933000" cy="2287709"/>
            <a:chOff x="-11486" y="2248466"/>
            <a:chExt cx="933000" cy="2287709"/>
          </a:xfrm>
        </p:grpSpPr>
        <p:grpSp>
          <p:nvGrpSpPr>
            <p:cNvPr id="373" name="Google Shape;373;p53"/>
            <p:cNvGrpSpPr/>
            <p:nvPr/>
          </p:nvGrpSpPr>
          <p:grpSpPr>
            <a:xfrm>
              <a:off x="-11486" y="3489879"/>
              <a:ext cx="933000" cy="1046296"/>
              <a:chOff x="-11486" y="3489879"/>
              <a:chExt cx="933000" cy="1046296"/>
            </a:xfrm>
          </p:grpSpPr>
          <p:cxnSp>
            <p:nvCxnSpPr>
              <p:cNvPr id="374" name="Google Shape;374;p53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53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53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53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53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53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80" name="Google Shape;380;p53"/>
            <p:cNvGrpSpPr/>
            <p:nvPr/>
          </p:nvGrpSpPr>
          <p:grpSpPr>
            <a:xfrm>
              <a:off x="-11486" y="2863460"/>
              <a:ext cx="933000" cy="1046296"/>
              <a:chOff x="-11486" y="3489879"/>
              <a:chExt cx="933000" cy="1046296"/>
            </a:xfrm>
          </p:grpSpPr>
          <p:cxnSp>
            <p:nvCxnSpPr>
              <p:cNvPr id="381" name="Google Shape;381;p53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2" name="Google Shape;382;p53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3" name="Google Shape;383;p53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53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5" name="Google Shape;385;p53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6" name="Google Shape;386;p53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87" name="Google Shape;387;p53"/>
            <p:cNvGrpSpPr/>
            <p:nvPr/>
          </p:nvGrpSpPr>
          <p:grpSpPr>
            <a:xfrm>
              <a:off x="-11486" y="2248466"/>
              <a:ext cx="933000" cy="1046296"/>
              <a:chOff x="-11486" y="3489879"/>
              <a:chExt cx="933000" cy="1046296"/>
            </a:xfrm>
          </p:grpSpPr>
          <p:cxnSp>
            <p:nvCxnSpPr>
              <p:cNvPr id="388" name="Google Shape;388;p53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53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53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53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53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53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94" name="Google Shape;394;p53"/>
          <p:cNvGrpSpPr/>
          <p:nvPr/>
        </p:nvGrpSpPr>
        <p:grpSpPr>
          <a:xfrm flipH="1">
            <a:off x="10964427" y="4996981"/>
            <a:ext cx="1253100" cy="1425765"/>
            <a:chOff x="-27227" y="5265803"/>
            <a:chExt cx="1253100" cy="1425765"/>
          </a:xfrm>
        </p:grpSpPr>
        <p:cxnSp>
          <p:nvCxnSpPr>
            <p:cNvPr id="395" name="Google Shape;395;p53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6" name="Google Shape;396;p53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53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53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9" name="Google Shape;399;p53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0" name="Google Shape;400;p53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1" name="Google Shape;401;p53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CAPA_01">
  <p:cSld name="SUBCAPA_0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/>
          <p:nvPr>
            <p:ph idx="2" type="pic"/>
          </p:nvPr>
        </p:nvSpPr>
        <p:spPr>
          <a:xfrm>
            <a:off x="-21432" y="0"/>
            <a:ext cx="723720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04" name="Google Shape;404;p54"/>
          <p:cNvSpPr txBox="1"/>
          <p:nvPr>
            <p:ph type="title"/>
          </p:nvPr>
        </p:nvSpPr>
        <p:spPr>
          <a:xfrm>
            <a:off x="7344878" y="1991157"/>
            <a:ext cx="42342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92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CC09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05" name="Google Shape;405;p54"/>
          <p:cNvGrpSpPr/>
          <p:nvPr/>
        </p:nvGrpSpPr>
        <p:grpSpPr>
          <a:xfrm>
            <a:off x="10177870" y="6069869"/>
            <a:ext cx="1711734" cy="456960"/>
            <a:chOff x="5199109" y="5850924"/>
            <a:chExt cx="1024499" cy="273497"/>
          </a:xfrm>
        </p:grpSpPr>
        <p:grpSp>
          <p:nvGrpSpPr>
            <p:cNvPr id="406" name="Google Shape;406;p54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407" name="Google Shape;407;p54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4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4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54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411" name="Google Shape;411;p54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4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4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4" name="Google Shape;414;p54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15" name="Google Shape;415;p54"/>
          <p:cNvSpPr/>
          <p:nvPr/>
        </p:nvSpPr>
        <p:spPr>
          <a:xfrm>
            <a:off x="6934253" y="0"/>
            <a:ext cx="4442104" cy="1278311"/>
          </a:xfrm>
          <a:custGeom>
            <a:rect b="b" l="l" r="r" t="t"/>
            <a:pathLst>
              <a:path extrusionOk="0" h="1278311" w="4442104">
                <a:moveTo>
                  <a:pt x="4403117" y="0"/>
                </a:moveTo>
                <a:lnTo>
                  <a:pt x="4442104" y="0"/>
                </a:lnTo>
                <a:lnTo>
                  <a:pt x="2222219" y="1278311"/>
                </a:lnTo>
                <a:lnTo>
                  <a:pt x="2183095" y="1278311"/>
                </a:lnTo>
                <a:close/>
                <a:moveTo>
                  <a:pt x="4160551" y="0"/>
                </a:moveTo>
                <a:lnTo>
                  <a:pt x="4199538" y="0"/>
                </a:lnTo>
                <a:lnTo>
                  <a:pt x="1979653" y="1278311"/>
                </a:lnTo>
                <a:lnTo>
                  <a:pt x="1940529" y="1278311"/>
                </a:lnTo>
                <a:close/>
                <a:moveTo>
                  <a:pt x="3917847" y="0"/>
                </a:moveTo>
                <a:lnTo>
                  <a:pt x="3956971" y="0"/>
                </a:lnTo>
                <a:lnTo>
                  <a:pt x="1737086" y="1278311"/>
                </a:lnTo>
                <a:lnTo>
                  <a:pt x="1697962" y="1278311"/>
                </a:lnTo>
                <a:close/>
                <a:moveTo>
                  <a:pt x="3675281" y="0"/>
                </a:moveTo>
                <a:lnTo>
                  <a:pt x="3714405" y="0"/>
                </a:lnTo>
                <a:lnTo>
                  <a:pt x="1494520" y="1278311"/>
                </a:lnTo>
                <a:lnTo>
                  <a:pt x="1455396" y="1278311"/>
                </a:lnTo>
                <a:close/>
                <a:moveTo>
                  <a:pt x="3432715" y="0"/>
                </a:moveTo>
                <a:lnTo>
                  <a:pt x="3471839" y="0"/>
                </a:lnTo>
                <a:lnTo>
                  <a:pt x="1251954" y="1278311"/>
                </a:lnTo>
                <a:lnTo>
                  <a:pt x="1212830" y="1278311"/>
                </a:lnTo>
                <a:close/>
                <a:moveTo>
                  <a:pt x="3190149" y="0"/>
                </a:moveTo>
                <a:lnTo>
                  <a:pt x="3229273" y="0"/>
                </a:lnTo>
                <a:lnTo>
                  <a:pt x="1009388" y="1278311"/>
                </a:lnTo>
                <a:lnTo>
                  <a:pt x="970264" y="1278311"/>
                </a:lnTo>
                <a:close/>
                <a:moveTo>
                  <a:pt x="2947583" y="0"/>
                </a:moveTo>
                <a:lnTo>
                  <a:pt x="2986707" y="0"/>
                </a:lnTo>
                <a:lnTo>
                  <a:pt x="766684" y="1278311"/>
                </a:lnTo>
                <a:lnTo>
                  <a:pt x="727698" y="1278311"/>
                </a:lnTo>
                <a:close/>
                <a:moveTo>
                  <a:pt x="2705017" y="0"/>
                </a:moveTo>
                <a:lnTo>
                  <a:pt x="2744141" y="0"/>
                </a:lnTo>
                <a:lnTo>
                  <a:pt x="524118" y="1278311"/>
                </a:lnTo>
                <a:lnTo>
                  <a:pt x="485132" y="1278311"/>
                </a:lnTo>
                <a:close/>
                <a:moveTo>
                  <a:pt x="2462451" y="0"/>
                </a:moveTo>
                <a:lnTo>
                  <a:pt x="2501575" y="0"/>
                </a:lnTo>
                <a:lnTo>
                  <a:pt x="281552" y="1278311"/>
                </a:lnTo>
                <a:lnTo>
                  <a:pt x="242566" y="1278311"/>
                </a:lnTo>
                <a:close/>
                <a:moveTo>
                  <a:pt x="2219885" y="0"/>
                </a:moveTo>
                <a:lnTo>
                  <a:pt x="2259009" y="0"/>
                </a:lnTo>
                <a:lnTo>
                  <a:pt x="38986" y="1278311"/>
                </a:lnTo>
                <a:lnTo>
                  <a:pt x="0" y="1278311"/>
                </a:lnTo>
                <a:close/>
              </a:path>
            </a:pathLst>
          </a:custGeom>
          <a:solidFill>
            <a:srgbClr val="9D0D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4"/>
          <p:cNvSpPr/>
          <p:nvPr/>
        </p:nvSpPr>
        <p:spPr>
          <a:xfrm>
            <a:off x="4046674" y="5581337"/>
            <a:ext cx="4442104" cy="1278311"/>
          </a:xfrm>
          <a:custGeom>
            <a:rect b="b" l="l" r="r" t="t"/>
            <a:pathLst>
              <a:path extrusionOk="0" h="1278311" w="4442104">
                <a:moveTo>
                  <a:pt x="4403117" y="0"/>
                </a:moveTo>
                <a:lnTo>
                  <a:pt x="4442104" y="0"/>
                </a:lnTo>
                <a:lnTo>
                  <a:pt x="2222219" y="1278311"/>
                </a:lnTo>
                <a:lnTo>
                  <a:pt x="2183095" y="1278311"/>
                </a:lnTo>
                <a:close/>
                <a:moveTo>
                  <a:pt x="4160551" y="0"/>
                </a:moveTo>
                <a:lnTo>
                  <a:pt x="4199538" y="0"/>
                </a:lnTo>
                <a:lnTo>
                  <a:pt x="1979653" y="1278311"/>
                </a:lnTo>
                <a:lnTo>
                  <a:pt x="1940529" y="1278311"/>
                </a:lnTo>
                <a:close/>
                <a:moveTo>
                  <a:pt x="3917847" y="0"/>
                </a:moveTo>
                <a:lnTo>
                  <a:pt x="3956971" y="0"/>
                </a:lnTo>
                <a:lnTo>
                  <a:pt x="1737086" y="1278311"/>
                </a:lnTo>
                <a:lnTo>
                  <a:pt x="1697962" y="1278311"/>
                </a:lnTo>
                <a:close/>
                <a:moveTo>
                  <a:pt x="3675281" y="0"/>
                </a:moveTo>
                <a:lnTo>
                  <a:pt x="3714405" y="0"/>
                </a:lnTo>
                <a:lnTo>
                  <a:pt x="1494520" y="1278311"/>
                </a:lnTo>
                <a:lnTo>
                  <a:pt x="1455396" y="1278311"/>
                </a:lnTo>
                <a:close/>
                <a:moveTo>
                  <a:pt x="3432715" y="0"/>
                </a:moveTo>
                <a:lnTo>
                  <a:pt x="3471839" y="0"/>
                </a:lnTo>
                <a:lnTo>
                  <a:pt x="1251954" y="1278311"/>
                </a:lnTo>
                <a:lnTo>
                  <a:pt x="1212830" y="1278311"/>
                </a:lnTo>
                <a:close/>
                <a:moveTo>
                  <a:pt x="3190149" y="0"/>
                </a:moveTo>
                <a:lnTo>
                  <a:pt x="3229273" y="0"/>
                </a:lnTo>
                <a:lnTo>
                  <a:pt x="1009388" y="1278311"/>
                </a:lnTo>
                <a:lnTo>
                  <a:pt x="970264" y="1278311"/>
                </a:lnTo>
                <a:close/>
                <a:moveTo>
                  <a:pt x="2947583" y="0"/>
                </a:moveTo>
                <a:lnTo>
                  <a:pt x="2986707" y="0"/>
                </a:lnTo>
                <a:lnTo>
                  <a:pt x="766684" y="1278311"/>
                </a:lnTo>
                <a:lnTo>
                  <a:pt x="727698" y="1278311"/>
                </a:lnTo>
                <a:close/>
                <a:moveTo>
                  <a:pt x="2705017" y="0"/>
                </a:moveTo>
                <a:lnTo>
                  <a:pt x="2744141" y="0"/>
                </a:lnTo>
                <a:lnTo>
                  <a:pt x="524118" y="1278311"/>
                </a:lnTo>
                <a:lnTo>
                  <a:pt x="485132" y="1278311"/>
                </a:lnTo>
                <a:close/>
                <a:moveTo>
                  <a:pt x="2462451" y="0"/>
                </a:moveTo>
                <a:lnTo>
                  <a:pt x="2501575" y="0"/>
                </a:lnTo>
                <a:lnTo>
                  <a:pt x="281552" y="1278311"/>
                </a:lnTo>
                <a:lnTo>
                  <a:pt x="242566" y="1278311"/>
                </a:lnTo>
                <a:close/>
                <a:moveTo>
                  <a:pt x="2219885" y="0"/>
                </a:moveTo>
                <a:lnTo>
                  <a:pt x="2259009" y="0"/>
                </a:lnTo>
                <a:lnTo>
                  <a:pt x="38986" y="1278311"/>
                </a:lnTo>
                <a:lnTo>
                  <a:pt x="0" y="1278311"/>
                </a:lnTo>
                <a:close/>
              </a:path>
            </a:pathLst>
          </a:custGeom>
          <a:solidFill>
            <a:srgbClr val="9D0D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4"/>
          <p:cNvSpPr txBox="1"/>
          <p:nvPr>
            <p:ph idx="1" type="body"/>
          </p:nvPr>
        </p:nvSpPr>
        <p:spPr>
          <a:xfrm>
            <a:off x="7344878" y="4000501"/>
            <a:ext cx="4234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CAPA_02">
  <p:cSld name="SUBCAPA_02">
    <p:bg>
      <p:bgPr>
        <a:gradFill>
          <a:gsLst>
            <a:gs pos="0">
              <a:srgbClr val="CC092F"/>
            </a:gs>
            <a:gs pos="50000">
              <a:srgbClr val="9D0D21"/>
            </a:gs>
            <a:gs pos="100000">
              <a:srgbClr val="333B8F"/>
            </a:gs>
          </a:gsLst>
          <a:lin ang="2700006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/>
          <p:nvPr>
            <p:ph idx="2" type="pic"/>
          </p:nvPr>
        </p:nvSpPr>
        <p:spPr>
          <a:xfrm>
            <a:off x="-21432" y="0"/>
            <a:ext cx="7237200" cy="6858000"/>
          </a:xfrm>
          <a:prstGeom prst="rect">
            <a:avLst/>
          </a:prstGeom>
          <a:solidFill>
            <a:srgbClr val="9D0D21"/>
          </a:solidFill>
          <a:ln>
            <a:noFill/>
          </a:ln>
        </p:spPr>
      </p:sp>
      <p:sp>
        <p:nvSpPr>
          <p:cNvPr id="420" name="Google Shape;420;p55"/>
          <p:cNvSpPr txBox="1"/>
          <p:nvPr>
            <p:ph type="title"/>
          </p:nvPr>
        </p:nvSpPr>
        <p:spPr>
          <a:xfrm>
            <a:off x="7344878" y="2161164"/>
            <a:ext cx="42342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5"/>
          <p:cNvSpPr/>
          <p:nvPr/>
        </p:nvSpPr>
        <p:spPr>
          <a:xfrm>
            <a:off x="6934253" y="0"/>
            <a:ext cx="4442104" cy="1278311"/>
          </a:xfrm>
          <a:custGeom>
            <a:rect b="b" l="l" r="r" t="t"/>
            <a:pathLst>
              <a:path extrusionOk="0" h="1278311" w="4442104">
                <a:moveTo>
                  <a:pt x="4403117" y="0"/>
                </a:moveTo>
                <a:lnTo>
                  <a:pt x="4442104" y="0"/>
                </a:lnTo>
                <a:lnTo>
                  <a:pt x="2222219" y="1278311"/>
                </a:lnTo>
                <a:lnTo>
                  <a:pt x="2183095" y="1278311"/>
                </a:lnTo>
                <a:close/>
                <a:moveTo>
                  <a:pt x="4160551" y="0"/>
                </a:moveTo>
                <a:lnTo>
                  <a:pt x="4199538" y="0"/>
                </a:lnTo>
                <a:lnTo>
                  <a:pt x="1979653" y="1278311"/>
                </a:lnTo>
                <a:lnTo>
                  <a:pt x="1940529" y="1278311"/>
                </a:lnTo>
                <a:close/>
                <a:moveTo>
                  <a:pt x="3917847" y="0"/>
                </a:moveTo>
                <a:lnTo>
                  <a:pt x="3956971" y="0"/>
                </a:lnTo>
                <a:lnTo>
                  <a:pt x="1737086" y="1278311"/>
                </a:lnTo>
                <a:lnTo>
                  <a:pt x="1697962" y="1278311"/>
                </a:lnTo>
                <a:close/>
                <a:moveTo>
                  <a:pt x="3675281" y="0"/>
                </a:moveTo>
                <a:lnTo>
                  <a:pt x="3714405" y="0"/>
                </a:lnTo>
                <a:lnTo>
                  <a:pt x="1494520" y="1278311"/>
                </a:lnTo>
                <a:lnTo>
                  <a:pt x="1455396" y="1278311"/>
                </a:lnTo>
                <a:close/>
                <a:moveTo>
                  <a:pt x="3432715" y="0"/>
                </a:moveTo>
                <a:lnTo>
                  <a:pt x="3471839" y="0"/>
                </a:lnTo>
                <a:lnTo>
                  <a:pt x="1251954" y="1278311"/>
                </a:lnTo>
                <a:lnTo>
                  <a:pt x="1212830" y="1278311"/>
                </a:lnTo>
                <a:close/>
                <a:moveTo>
                  <a:pt x="3190149" y="0"/>
                </a:moveTo>
                <a:lnTo>
                  <a:pt x="3229273" y="0"/>
                </a:lnTo>
                <a:lnTo>
                  <a:pt x="1009388" y="1278311"/>
                </a:lnTo>
                <a:lnTo>
                  <a:pt x="970264" y="1278311"/>
                </a:lnTo>
                <a:close/>
                <a:moveTo>
                  <a:pt x="2947583" y="0"/>
                </a:moveTo>
                <a:lnTo>
                  <a:pt x="2986707" y="0"/>
                </a:lnTo>
                <a:lnTo>
                  <a:pt x="766684" y="1278311"/>
                </a:lnTo>
                <a:lnTo>
                  <a:pt x="727698" y="1278311"/>
                </a:lnTo>
                <a:close/>
                <a:moveTo>
                  <a:pt x="2705017" y="0"/>
                </a:moveTo>
                <a:lnTo>
                  <a:pt x="2744141" y="0"/>
                </a:lnTo>
                <a:lnTo>
                  <a:pt x="524118" y="1278311"/>
                </a:lnTo>
                <a:lnTo>
                  <a:pt x="485132" y="1278311"/>
                </a:lnTo>
                <a:close/>
                <a:moveTo>
                  <a:pt x="2462451" y="0"/>
                </a:moveTo>
                <a:lnTo>
                  <a:pt x="2501575" y="0"/>
                </a:lnTo>
                <a:lnTo>
                  <a:pt x="281552" y="1278311"/>
                </a:lnTo>
                <a:lnTo>
                  <a:pt x="242566" y="1278311"/>
                </a:lnTo>
                <a:close/>
                <a:moveTo>
                  <a:pt x="2219885" y="0"/>
                </a:moveTo>
                <a:lnTo>
                  <a:pt x="2259009" y="0"/>
                </a:lnTo>
                <a:lnTo>
                  <a:pt x="38986" y="1278311"/>
                </a:lnTo>
                <a:lnTo>
                  <a:pt x="0" y="12783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4046674" y="5581337"/>
            <a:ext cx="4442104" cy="1278311"/>
          </a:xfrm>
          <a:custGeom>
            <a:rect b="b" l="l" r="r" t="t"/>
            <a:pathLst>
              <a:path extrusionOk="0" h="1278311" w="4442104">
                <a:moveTo>
                  <a:pt x="4403117" y="0"/>
                </a:moveTo>
                <a:lnTo>
                  <a:pt x="4442104" y="0"/>
                </a:lnTo>
                <a:lnTo>
                  <a:pt x="2222219" y="1278311"/>
                </a:lnTo>
                <a:lnTo>
                  <a:pt x="2183095" y="1278311"/>
                </a:lnTo>
                <a:close/>
                <a:moveTo>
                  <a:pt x="4160551" y="0"/>
                </a:moveTo>
                <a:lnTo>
                  <a:pt x="4199538" y="0"/>
                </a:lnTo>
                <a:lnTo>
                  <a:pt x="1979653" y="1278311"/>
                </a:lnTo>
                <a:lnTo>
                  <a:pt x="1940529" y="1278311"/>
                </a:lnTo>
                <a:close/>
                <a:moveTo>
                  <a:pt x="3917847" y="0"/>
                </a:moveTo>
                <a:lnTo>
                  <a:pt x="3956971" y="0"/>
                </a:lnTo>
                <a:lnTo>
                  <a:pt x="1737086" y="1278311"/>
                </a:lnTo>
                <a:lnTo>
                  <a:pt x="1697962" y="1278311"/>
                </a:lnTo>
                <a:close/>
                <a:moveTo>
                  <a:pt x="3675281" y="0"/>
                </a:moveTo>
                <a:lnTo>
                  <a:pt x="3714405" y="0"/>
                </a:lnTo>
                <a:lnTo>
                  <a:pt x="1494520" y="1278311"/>
                </a:lnTo>
                <a:lnTo>
                  <a:pt x="1455396" y="1278311"/>
                </a:lnTo>
                <a:close/>
                <a:moveTo>
                  <a:pt x="3432715" y="0"/>
                </a:moveTo>
                <a:lnTo>
                  <a:pt x="3471839" y="0"/>
                </a:lnTo>
                <a:lnTo>
                  <a:pt x="1251954" y="1278311"/>
                </a:lnTo>
                <a:lnTo>
                  <a:pt x="1212830" y="1278311"/>
                </a:lnTo>
                <a:close/>
                <a:moveTo>
                  <a:pt x="3190149" y="0"/>
                </a:moveTo>
                <a:lnTo>
                  <a:pt x="3229273" y="0"/>
                </a:lnTo>
                <a:lnTo>
                  <a:pt x="1009388" y="1278311"/>
                </a:lnTo>
                <a:lnTo>
                  <a:pt x="970264" y="1278311"/>
                </a:lnTo>
                <a:close/>
                <a:moveTo>
                  <a:pt x="2947583" y="0"/>
                </a:moveTo>
                <a:lnTo>
                  <a:pt x="2986707" y="0"/>
                </a:lnTo>
                <a:lnTo>
                  <a:pt x="766684" y="1278311"/>
                </a:lnTo>
                <a:lnTo>
                  <a:pt x="727698" y="1278311"/>
                </a:lnTo>
                <a:close/>
                <a:moveTo>
                  <a:pt x="2705017" y="0"/>
                </a:moveTo>
                <a:lnTo>
                  <a:pt x="2744141" y="0"/>
                </a:lnTo>
                <a:lnTo>
                  <a:pt x="524118" y="1278311"/>
                </a:lnTo>
                <a:lnTo>
                  <a:pt x="485132" y="1278311"/>
                </a:lnTo>
                <a:close/>
                <a:moveTo>
                  <a:pt x="2462451" y="0"/>
                </a:moveTo>
                <a:lnTo>
                  <a:pt x="2501575" y="0"/>
                </a:lnTo>
                <a:lnTo>
                  <a:pt x="281552" y="1278311"/>
                </a:lnTo>
                <a:lnTo>
                  <a:pt x="242566" y="1278311"/>
                </a:lnTo>
                <a:close/>
                <a:moveTo>
                  <a:pt x="2219885" y="0"/>
                </a:moveTo>
                <a:lnTo>
                  <a:pt x="2259009" y="0"/>
                </a:lnTo>
                <a:lnTo>
                  <a:pt x="38986" y="1278311"/>
                </a:lnTo>
                <a:lnTo>
                  <a:pt x="0" y="12783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55"/>
          <p:cNvGrpSpPr/>
          <p:nvPr/>
        </p:nvGrpSpPr>
        <p:grpSpPr>
          <a:xfrm>
            <a:off x="10177870" y="6069869"/>
            <a:ext cx="1711734" cy="456960"/>
            <a:chOff x="5199109" y="5850924"/>
            <a:chExt cx="1024499" cy="273497"/>
          </a:xfrm>
        </p:grpSpPr>
        <p:grpSp>
          <p:nvGrpSpPr>
            <p:cNvPr id="424" name="Google Shape;424;p55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425" name="Google Shape;425;p55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5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5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8" name="Google Shape;428;p55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429" name="Google Shape;429;p55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5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5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32" name="Google Shape;432;p55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CAPA_03">
  <p:cSld name="SUBCAPA_03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5" name="Google Shape;435;p56"/>
          <p:cNvSpPr txBox="1"/>
          <p:nvPr>
            <p:ph type="title"/>
          </p:nvPr>
        </p:nvSpPr>
        <p:spPr>
          <a:xfrm>
            <a:off x="1038743" y="1257670"/>
            <a:ext cx="99075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1088813" y="3614229"/>
            <a:ext cx="6894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37" name="Google Shape;437;p56"/>
          <p:cNvCxnSpPr/>
          <p:nvPr/>
        </p:nvCxnSpPr>
        <p:spPr>
          <a:xfrm flipH="1" rot="10800000">
            <a:off x="7195937" y="-43977"/>
            <a:ext cx="635100" cy="36660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38" name="Google Shape;438;p56"/>
          <p:cNvGrpSpPr/>
          <p:nvPr/>
        </p:nvGrpSpPr>
        <p:grpSpPr>
          <a:xfrm>
            <a:off x="-27227" y="5265803"/>
            <a:ext cx="1253100" cy="1425765"/>
            <a:chOff x="-27227" y="5265803"/>
            <a:chExt cx="1253100" cy="1425765"/>
          </a:xfrm>
        </p:grpSpPr>
        <p:cxnSp>
          <p:nvCxnSpPr>
            <p:cNvPr id="439" name="Google Shape;439;p56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p56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p56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56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56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56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56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6" name="Google Shape;446;p56"/>
          <p:cNvGrpSpPr/>
          <p:nvPr/>
        </p:nvGrpSpPr>
        <p:grpSpPr>
          <a:xfrm>
            <a:off x="8244839" y="3853648"/>
            <a:ext cx="3947161" cy="3014214"/>
            <a:chOff x="-2899550" y="-3643102"/>
            <a:chExt cx="3947161" cy="3014214"/>
          </a:xfrm>
        </p:grpSpPr>
        <p:pic>
          <p:nvPicPr>
            <p:cNvPr id="447" name="Google Shape;447;p56"/>
            <p:cNvPicPr preferRelativeResize="0"/>
            <p:nvPr/>
          </p:nvPicPr>
          <p:blipFill rotWithShape="1">
            <a:blip r:embed="rId2">
              <a:alphaModFix/>
            </a:blip>
            <a:srcRect b="33485" l="45136" r="31178" t="22736"/>
            <a:stretch/>
          </p:blipFill>
          <p:spPr>
            <a:xfrm rot="10800000">
              <a:off x="-1832063" y="-3643102"/>
              <a:ext cx="2879674" cy="2999197"/>
            </a:xfrm>
            <a:custGeom>
              <a:rect b="b" l="l" r="r" t="t"/>
              <a:pathLst>
                <a:path extrusionOk="0" h="4561517" w="7528560">
                  <a:moveTo>
                    <a:pt x="0" y="0"/>
                  </a:moveTo>
                  <a:lnTo>
                    <a:pt x="7528560" y="0"/>
                  </a:lnTo>
                  <a:lnTo>
                    <a:pt x="7528560" y="4561517"/>
                  </a:lnTo>
                  <a:lnTo>
                    <a:pt x="0" y="456151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48" name="Google Shape;448;p56"/>
            <p:cNvSpPr/>
            <p:nvPr/>
          </p:nvSpPr>
          <p:spPr>
            <a:xfrm>
              <a:off x="-2899550" y="-2893700"/>
              <a:ext cx="3946776" cy="2264812"/>
            </a:xfrm>
            <a:custGeom>
              <a:rect b="b" l="l" r="r" t="t"/>
              <a:pathLst>
                <a:path extrusionOk="0" h="720704" w="1255935">
                  <a:moveTo>
                    <a:pt x="686288" y="717992"/>
                  </a:moveTo>
                  <a:lnTo>
                    <a:pt x="0" y="720704"/>
                  </a:lnTo>
                  <a:lnTo>
                    <a:pt x="1255935" y="0"/>
                  </a:lnTo>
                  <a:lnTo>
                    <a:pt x="1255935" y="383540"/>
                  </a:lnTo>
                  <a:lnTo>
                    <a:pt x="686288" y="717992"/>
                  </a:lnTo>
                  <a:close/>
                </a:path>
              </a:pathLst>
            </a:custGeom>
            <a:gradFill>
              <a:gsLst>
                <a:gs pos="0">
                  <a:srgbClr val="CC092F"/>
                </a:gs>
                <a:gs pos="36000">
                  <a:srgbClr val="9D0D21"/>
                </a:gs>
                <a:gs pos="100000">
                  <a:srgbClr val="333B8F"/>
                </a:gs>
              </a:gsLst>
              <a:lin ang="5400012" scaled="0"/>
            </a:gradFill>
            <a:ln>
              <a:noFill/>
            </a:ln>
            <a:effectLst>
              <a:outerShdw blurRad="393700" rotWithShape="0" algn="r" dir="108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CAPA_05">
  <p:cSld name="SUBCAPA_05">
    <p:bg>
      <p:bgPr>
        <a:solidFill>
          <a:srgbClr val="F2F2F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/>
          <p:nvPr>
            <p:ph idx="2" type="pic"/>
          </p:nvPr>
        </p:nvSpPr>
        <p:spPr>
          <a:xfrm>
            <a:off x="3642194" y="-9622"/>
            <a:ext cx="8549700" cy="6901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51" name="Google Shape;451;p57"/>
          <p:cNvSpPr/>
          <p:nvPr/>
        </p:nvSpPr>
        <p:spPr>
          <a:xfrm>
            <a:off x="0" y="-1"/>
            <a:ext cx="7240346" cy="6902361"/>
          </a:xfrm>
          <a:custGeom>
            <a:rect b="b" l="l" r="r" t="t"/>
            <a:pathLst>
              <a:path extrusionOk="0" h="5160644" w="5413343">
                <a:moveTo>
                  <a:pt x="5413344" y="0"/>
                </a:moveTo>
                <a:lnTo>
                  <a:pt x="5413344" y="3574352"/>
                </a:lnTo>
                <a:lnTo>
                  <a:pt x="2706624" y="5160645"/>
                </a:lnTo>
                <a:lnTo>
                  <a:pt x="0" y="5160645"/>
                </a:lnTo>
                <a:lnTo>
                  <a:pt x="0" y="0"/>
                </a:lnTo>
                <a:lnTo>
                  <a:pt x="5413344" y="0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7"/>
          <p:cNvSpPr/>
          <p:nvPr/>
        </p:nvSpPr>
        <p:spPr>
          <a:xfrm>
            <a:off x="0" y="-2"/>
            <a:ext cx="6221171" cy="6902361"/>
          </a:xfrm>
          <a:custGeom>
            <a:rect b="b" l="l" r="r" t="t"/>
            <a:pathLst>
              <a:path extrusionOk="0" h="5160644" w="4651343">
                <a:moveTo>
                  <a:pt x="4651343" y="0"/>
                </a:moveTo>
                <a:lnTo>
                  <a:pt x="4651343" y="3137726"/>
                </a:lnTo>
                <a:lnTo>
                  <a:pt x="1199483" y="5160645"/>
                </a:lnTo>
                <a:lnTo>
                  <a:pt x="0" y="5160645"/>
                </a:lnTo>
                <a:lnTo>
                  <a:pt x="0" y="0"/>
                </a:lnTo>
                <a:lnTo>
                  <a:pt x="4651343" y="0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16000">
                <a:srgbClr val="CC092F"/>
              </a:gs>
              <a:gs pos="84000">
                <a:srgbClr val="9D0D21"/>
              </a:gs>
              <a:gs pos="100000">
                <a:srgbClr val="9D0D21"/>
              </a:gs>
            </a:gsLst>
            <a:lin ang="13500032" scaled="0"/>
          </a:gradFill>
          <a:ln>
            <a:noFill/>
          </a:ln>
          <a:effectLst>
            <a:outerShdw blurRad="317500" sx="105000" rotWithShape="0" algn="ctr" sy="105000">
              <a:srgbClr val="660417">
                <a:alpha val="400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3" name="Google Shape;453;p57"/>
          <p:cNvGrpSpPr/>
          <p:nvPr/>
        </p:nvGrpSpPr>
        <p:grpSpPr>
          <a:xfrm>
            <a:off x="10852076" y="190183"/>
            <a:ext cx="1037613" cy="276998"/>
            <a:chOff x="5199109" y="5850924"/>
            <a:chExt cx="1024499" cy="273497"/>
          </a:xfrm>
        </p:grpSpPr>
        <p:grpSp>
          <p:nvGrpSpPr>
            <p:cNvPr id="454" name="Google Shape;454;p57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455" name="Google Shape;455;p57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7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7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57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459" name="Google Shape;459;p57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7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7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2" name="Google Shape;462;p57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63" name="Google Shape;463;p57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4" name="Google Shape;464;p57"/>
          <p:cNvSpPr txBox="1"/>
          <p:nvPr>
            <p:ph idx="1" type="body"/>
          </p:nvPr>
        </p:nvSpPr>
        <p:spPr>
          <a:xfrm>
            <a:off x="324400" y="584200"/>
            <a:ext cx="42639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57"/>
          <p:cNvSpPr txBox="1"/>
          <p:nvPr>
            <p:ph idx="3" type="body"/>
          </p:nvPr>
        </p:nvSpPr>
        <p:spPr>
          <a:xfrm>
            <a:off x="324400" y="2825402"/>
            <a:ext cx="42639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db29f58368_0_64"/>
          <p:cNvSpPr txBox="1"/>
          <p:nvPr>
            <p:ph type="title"/>
          </p:nvPr>
        </p:nvSpPr>
        <p:spPr>
          <a:xfrm>
            <a:off x="2193727" y="178593"/>
            <a:ext cx="78045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68" name="Google Shape;468;g2db29f58368_0_64"/>
          <p:cNvSpPr txBox="1"/>
          <p:nvPr>
            <p:ph idx="1" type="body"/>
          </p:nvPr>
        </p:nvSpPr>
        <p:spPr>
          <a:xfrm>
            <a:off x="2193727" y="1821656"/>
            <a:ext cx="7804500" cy="4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>
            <a:lvl1pPr indent="-31115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700"/>
            </a:lvl1pPr>
            <a:lvl2pPr indent="-31115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700"/>
            </a:lvl2pPr>
            <a:lvl3pPr indent="-311150" lvl="2" marL="1371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700"/>
            </a:lvl3pPr>
            <a:lvl4pPr indent="-311150" lvl="3" marL="1828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700"/>
            </a:lvl4pPr>
            <a:lvl5pPr indent="-311150" lvl="4" marL="22860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700"/>
            </a:lvl5pPr>
            <a:lvl6pPr indent="-3111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700"/>
            </a:lvl6pPr>
            <a:lvl7pPr indent="-3111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700"/>
            </a:lvl7pPr>
            <a:lvl8pPr indent="-3111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700"/>
            </a:lvl8pPr>
            <a:lvl9pPr indent="-3111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700"/>
            </a:lvl9pPr>
          </a:lstStyle>
          <a:p/>
        </p:txBody>
      </p:sp>
      <p:sp>
        <p:nvSpPr>
          <p:cNvPr id="469" name="Google Shape;469;g2db29f58368_0_64"/>
          <p:cNvSpPr txBox="1"/>
          <p:nvPr>
            <p:ph idx="12" type="sldNum"/>
          </p:nvPr>
        </p:nvSpPr>
        <p:spPr>
          <a:xfrm>
            <a:off x="5984176" y="6536531"/>
            <a:ext cx="219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b29f58368_1_225"/>
          <p:cNvSpPr txBox="1"/>
          <p:nvPr>
            <p:ph type="title"/>
          </p:nvPr>
        </p:nvSpPr>
        <p:spPr>
          <a:xfrm>
            <a:off x="2416968" y="1151929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700"/>
            </a:lvl9pPr>
          </a:lstStyle>
          <a:p/>
        </p:txBody>
      </p:sp>
      <p:sp>
        <p:nvSpPr>
          <p:cNvPr id="472" name="Google Shape;472;g2db29f58368_1_225"/>
          <p:cNvSpPr txBox="1"/>
          <p:nvPr>
            <p:ph idx="1" type="body"/>
          </p:nvPr>
        </p:nvSpPr>
        <p:spPr>
          <a:xfrm>
            <a:off x="2416968" y="3545086"/>
            <a:ext cx="7358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"/>
              <a:buNone/>
              <a:defRPr sz="2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"/>
              <a:buNone/>
              <a:defRPr sz="2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"/>
              <a:buNone/>
              <a:defRPr sz="2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"/>
              <a:buNone/>
              <a:defRPr sz="2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Montserrat"/>
              <a:buNone/>
              <a:defRPr sz="2600"/>
            </a:lvl5pPr>
            <a:lvl6pPr indent="-311150" lvl="5" marL="2743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700"/>
            </a:lvl6pPr>
            <a:lvl7pPr indent="-311150" lvl="6" marL="3200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 sz="700"/>
            </a:lvl7pPr>
            <a:lvl8pPr indent="-311150" lvl="7" marL="36576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 sz="700"/>
            </a:lvl8pPr>
            <a:lvl9pPr indent="-311150" lvl="8" marL="411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 sz="700"/>
            </a:lvl9pPr>
          </a:lstStyle>
          <a:p/>
        </p:txBody>
      </p:sp>
      <p:sp>
        <p:nvSpPr>
          <p:cNvPr id="473" name="Google Shape;473;g2db29f58368_1_225"/>
          <p:cNvSpPr txBox="1"/>
          <p:nvPr>
            <p:ph idx="12" type="sldNum"/>
          </p:nvPr>
        </p:nvSpPr>
        <p:spPr>
          <a:xfrm>
            <a:off x="5984805" y="6536531"/>
            <a:ext cx="217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ExtraLight"/>
              <a:buNone/>
              <a:defRPr sz="7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b29f58368_1_340"/>
          <p:cNvSpPr txBox="1"/>
          <p:nvPr>
            <p:ph idx="12" type="sldNum"/>
          </p:nvPr>
        </p:nvSpPr>
        <p:spPr>
          <a:xfrm>
            <a:off x="5984176" y="6536531"/>
            <a:ext cx="219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Light"/>
              <a:buNone/>
              <a:defRPr sz="11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ágina Interna 01">
  <p:cSld name="7_Página Interna 0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1" i="0" sz="1050" u="none" cap="none" strike="noStrike">
                <a:solidFill>
                  <a:srgbClr val="A9AB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852076" y="190183"/>
            <a:ext cx="1037613" cy="276998"/>
            <a:chOff x="5199109" y="5850924"/>
            <a:chExt cx="1024499" cy="273497"/>
          </a:xfrm>
        </p:grpSpPr>
        <p:grpSp>
          <p:nvGrpSpPr>
            <p:cNvPr id="74" name="Google Shape;74;p7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75" name="Google Shape;75;p7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7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7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79" name="Google Shape;79;p7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7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rgbClr val="DFE0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" name="Google Shape;82;p7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83" name="Google Shape;83;p7"/>
          <p:cNvCxnSpPr/>
          <p:nvPr/>
        </p:nvCxnSpPr>
        <p:spPr>
          <a:xfrm flipH="1" rot="10800000">
            <a:off x="8246908" y="-67495"/>
            <a:ext cx="1244700" cy="718500"/>
          </a:xfrm>
          <a:prstGeom prst="straightConnector1">
            <a:avLst/>
          </a:prstGeom>
          <a:noFill/>
          <a:ln cap="flat" cmpd="sng" w="1016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4" name="Google Shape;84;p7"/>
          <p:cNvCxnSpPr/>
          <p:nvPr/>
        </p:nvCxnSpPr>
        <p:spPr>
          <a:xfrm flipH="1" rot="10800000">
            <a:off x="-53864" y="5951337"/>
            <a:ext cx="730200" cy="421500"/>
          </a:xfrm>
          <a:prstGeom prst="straightConnector1">
            <a:avLst/>
          </a:prstGeom>
          <a:noFill/>
          <a:ln cap="flat" cmpd="sng" w="1016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7"/>
          <p:cNvSpPr txBox="1"/>
          <p:nvPr>
            <p:ph type="title"/>
          </p:nvPr>
        </p:nvSpPr>
        <p:spPr>
          <a:xfrm>
            <a:off x="1341120" y="1831601"/>
            <a:ext cx="99075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" type="body"/>
          </p:nvPr>
        </p:nvSpPr>
        <p:spPr>
          <a:xfrm>
            <a:off x="4354059" y="4188160"/>
            <a:ext cx="6894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7" name="Google Shape;87;p7"/>
          <p:cNvGrpSpPr/>
          <p:nvPr/>
        </p:nvGrpSpPr>
        <p:grpSpPr>
          <a:xfrm>
            <a:off x="8766048" y="5569462"/>
            <a:ext cx="2283900" cy="1318500"/>
            <a:chOff x="8766048" y="5569462"/>
            <a:chExt cx="2283900" cy="1318500"/>
          </a:xfrm>
        </p:grpSpPr>
        <p:cxnSp>
          <p:nvCxnSpPr>
            <p:cNvPr id="88" name="Google Shape;88;p7"/>
            <p:cNvCxnSpPr/>
            <p:nvPr/>
          </p:nvCxnSpPr>
          <p:spPr>
            <a:xfrm flipH="1" rot="10800000">
              <a:off x="8766048" y="5569462"/>
              <a:ext cx="2283900" cy="1318500"/>
            </a:xfrm>
            <a:prstGeom prst="straightConnector1">
              <a:avLst/>
            </a:prstGeom>
            <a:noFill/>
            <a:ln cap="flat" cmpd="sng" w="508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7"/>
            <p:cNvCxnSpPr/>
            <p:nvPr/>
          </p:nvCxnSpPr>
          <p:spPr>
            <a:xfrm flipH="1" rot="10800000">
              <a:off x="9163050" y="5951132"/>
              <a:ext cx="1582500" cy="9138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7"/>
            <p:cNvCxnSpPr/>
            <p:nvPr/>
          </p:nvCxnSpPr>
          <p:spPr>
            <a:xfrm flipH="1" rot="10800000">
              <a:off x="9334943" y="6053457"/>
              <a:ext cx="1410600" cy="8145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7"/>
            <p:cNvCxnSpPr/>
            <p:nvPr/>
          </p:nvCxnSpPr>
          <p:spPr>
            <a:xfrm flipH="1" rot="10800000">
              <a:off x="9532620" y="6155750"/>
              <a:ext cx="1212900" cy="7077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7"/>
            <p:cNvCxnSpPr/>
            <p:nvPr/>
          </p:nvCxnSpPr>
          <p:spPr>
            <a:xfrm flipH="1" rot="10800000">
              <a:off x="9697720" y="6257942"/>
              <a:ext cx="1047900" cy="6051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7"/>
            <p:cNvCxnSpPr/>
            <p:nvPr/>
          </p:nvCxnSpPr>
          <p:spPr>
            <a:xfrm flipH="1" rot="10800000">
              <a:off x="9877425" y="6360256"/>
              <a:ext cx="868200" cy="5013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7"/>
            <p:cNvCxnSpPr/>
            <p:nvPr/>
          </p:nvCxnSpPr>
          <p:spPr>
            <a:xfrm flipH="1" rot="10800000">
              <a:off x="10051983" y="6462542"/>
              <a:ext cx="693600" cy="4005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7"/>
            <p:cNvCxnSpPr/>
            <p:nvPr/>
          </p:nvCxnSpPr>
          <p:spPr>
            <a:xfrm flipH="1" rot="10800000">
              <a:off x="10225843" y="6564932"/>
              <a:ext cx="519900" cy="3000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7"/>
            <p:cNvCxnSpPr/>
            <p:nvPr/>
          </p:nvCxnSpPr>
          <p:spPr>
            <a:xfrm flipH="1" rot="10800000">
              <a:off x="10402974" y="6667232"/>
              <a:ext cx="342600" cy="1977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7" name="Google Shape;97;p7"/>
          <p:cNvGrpSpPr/>
          <p:nvPr/>
        </p:nvGrpSpPr>
        <p:grpSpPr>
          <a:xfrm>
            <a:off x="0" y="-22928"/>
            <a:ext cx="3947161" cy="3004054"/>
            <a:chOff x="-5453139" y="-3371804"/>
            <a:chExt cx="3947161" cy="3004054"/>
          </a:xfrm>
        </p:grpSpPr>
        <p:pic>
          <p:nvPicPr>
            <p:cNvPr id="98" name="Google Shape;98;p7"/>
            <p:cNvPicPr preferRelativeResize="0"/>
            <p:nvPr/>
          </p:nvPicPr>
          <p:blipFill rotWithShape="1">
            <a:blip r:embed="rId2">
              <a:alphaModFix/>
            </a:blip>
            <a:srcRect b="33485" l="45136" r="31178" t="22736"/>
            <a:stretch/>
          </p:blipFill>
          <p:spPr>
            <a:xfrm>
              <a:off x="-5453139" y="-3366947"/>
              <a:ext cx="2879674" cy="2999197"/>
            </a:xfrm>
            <a:custGeom>
              <a:rect b="b" l="l" r="r" t="t"/>
              <a:pathLst>
                <a:path extrusionOk="0" h="4561517" w="7528560">
                  <a:moveTo>
                    <a:pt x="0" y="0"/>
                  </a:moveTo>
                  <a:lnTo>
                    <a:pt x="7528560" y="0"/>
                  </a:lnTo>
                  <a:lnTo>
                    <a:pt x="7528560" y="4561517"/>
                  </a:lnTo>
                  <a:lnTo>
                    <a:pt x="0" y="456151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99" name="Google Shape;99;p7"/>
            <p:cNvSpPr/>
            <p:nvPr/>
          </p:nvSpPr>
          <p:spPr>
            <a:xfrm rot="10800000">
              <a:off x="-5452754" y="-3371804"/>
              <a:ext cx="3946776" cy="2264812"/>
            </a:xfrm>
            <a:custGeom>
              <a:rect b="b" l="l" r="r" t="t"/>
              <a:pathLst>
                <a:path extrusionOk="0" h="720704" w="1255935">
                  <a:moveTo>
                    <a:pt x="686288" y="717992"/>
                  </a:moveTo>
                  <a:lnTo>
                    <a:pt x="0" y="720704"/>
                  </a:lnTo>
                  <a:lnTo>
                    <a:pt x="1255935" y="0"/>
                  </a:lnTo>
                  <a:lnTo>
                    <a:pt x="1255935" y="383540"/>
                  </a:lnTo>
                  <a:lnTo>
                    <a:pt x="686288" y="717992"/>
                  </a:lnTo>
                  <a:close/>
                </a:path>
              </a:pathLst>
            </a:custGeom>
            <a:gradFill>
              <a:gsLst>
                <a:gs pos="0">
                  <a:srgbClr val="CC092F"/>
                </a:gs>
                <a:gs pos="36000">
                  <a:srgbClr val="9D0D21"/>
                </a:gs>
                <a:gs pos="100000">
                  <a:srgbClr val="333B8F"/>
                </a:gs>
              </a:gsLst>
              <a:lin ang="5400012" scaled="0"/>
            </a:gradFill>
            <a:ln>
              <a:noFill/>
            </a:ln>
            <a:effectLst>
              <a:outerShdw blurRad="2286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2">
  <p:cSld name="CAPA_0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6"/>
          <p:cNvSpPr txBox="1"/>
          <p:nvPr>
            <p:ph idx="1" type="body"/>
          </p:nvPr>
        </p:nvSpPr>
        <p:spPr>
          <a:xfrm>
            <a:off x="1116529" y="4719203"/>
            <a:ext cx="4284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46"/>
          <p:cNvSpPr txBox="1"/>
          <p:nvPr>
            <p:ph type="title"/>
          </p:nvPr>
        </p:nvSpPr>
        <p:spPr>
          <a:xfrm>
            <a:off x="1116530" y="1653837"/>
            <a:ext cx="42846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46"/>
          <p:cNvSpPr/>
          <p:nvPr/>
        </p:nvSpPr>
        <p:spPr>
          <a:xfrm flipH="1">
            <a:off x="-278" y="0"/>
            <a:ext cx="882294" cy="506295"/>
          </a:xfrm>
          <a:custGeom>
            <a:rect b="b" l="l" r="r" t="t"/>
            <a:pathLst>
              <a:path extrusionOk="0" h="720704" w="1255935">
                <a:moveTo>
                  <a:pt x="686288" y="717992"/>
                </a:moveTo>
                <a:lnTo>
                  <a:pt x="0" y="720704"/>
                </a:lnTo>
                <a:lnTo>
                  <a:pt x="1255935" y="0"/>
                </a:lnTo>
                <a:lnTo>
                  <a:pt x="1255935" y="383540"/>
                </a:lnTo>
                <a:lnTo>
                  <a:pt x="686288" y="7179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46"/>
          <p:cNvGrpSpPr/>
          <p:nvPr/>
        </p:nvGrpSpPr>
        <p:grpSpPr>
          <a:xfrm>
            <a:off x="1066379" y="512790"/>
            <a:ext cx="2073484" cy="553531"/>
            <a:chOff x="5199109" y="5850924"/>
            <a:chExt cx="1024499" cy="273497"/>
          </a:xfrm>
        </p:grpSpPr>
        <p:grpSp>
          <p:nvGrpSpPr>
            <p:cNvPr id="106" name="Google Shape;106;p46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107" name="Google Shape;107;p46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6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6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46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111" name="Google Shape;111;p46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6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6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4" name="Google Shape;114;p46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5" name="Google Shape;115;p46"/>
          <p:cNvSpPr/>
          <p:nvPr/>
        </p:nvSpPr>
        <p:spPr>
          <a:xfrm flipH="1">
            <a:off x="11314252" y="747079"/>
            <a:ext cx="877748" cy="897237"/>
          </a:xfrm>
          <a:custGeom>
            <a:rect b="b" l="l" r="r" t="t"/>
            <a:pathLst>
              <a:path extrusionOk="0" h="897237" w="877748">
                <a:moveTo>
                  <a:pt x="877748" y="0"/>
                </a:moveTo>
                <a:lnTo>
                  <a:pt x="0" y="503032"/>
                </a:lnTo>
                <a:lnTo>
                  <a:pt x="0" y="897237"/>
                </a:lnTo>
                <a:lnTo>
                  <a:pt x="877748" y="383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46"/>
          <p:cNvGrpSpPr/>
          <p:nvPr/>
        </p:nvGrpSpPr>
        <p:grpSpPr>
          <a:xfrm>
            <a:off x="-11486" y="2248466"/>
            <a:ext cx="933000" cy="2287709"/>
            <a:chOff x="-11486" y="2248466"/>
            <a:chExt cx="933000" cy="2287709"/>
          </a:xfrm>
        </p:grpSpPr>
        <p:grpSp>
          <p:nvGrpSpPr>
            <p:cNvPr id="117" name="Google Shape;117;p46"/>
            <p:cNvGrpSpPr/>
            <p:nvPr/>
          </p:nvGrpSpPr>
          <p:grpSpPr>
            <a:xfrm>
              <a:off x="-11486" y="3489879"/>
              <a:ext cx="933000" cy="1046296"/>
              <a:chOff x="-11486" y="3489879"/>
              <a:chExt cx="933000" cy="1046296"/>
            </a:xfrm>
          </p:grpSpPr>
          <p:cxnSp>
            <p:nvCxnSpPr>
              <p:cNvPr id="118" name="Google Shape;118;p46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46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46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46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46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46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4" name="Google Shape;124;p46"/>
            <p:cNvGrpSpPr/>
            <p:nvPr/>
          </p:nvGrpSpPr>
          <p:grpSpPr>
            <a:xfrm>
              <a:off x="-11486" y="2863460"/>
              <a:ext cx="933000" cy="1046296"/>
              <a:chOff x="-11486" y="3489879"/>
              <a:chExt cx="933000" cy="1046296"/>
            </a:xfrm>
          </p:grpSpPr>
          <p:cxnSp>
            <p:nvCxnSpPr>
              <p:cNvPr id="125" name="Google Shape;125;p46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46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46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46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46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46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1" name="Google Shape;131;p46"/>
            <p:cNvGrpSpPr/>
            <p:nvPr/>
          </p:nvGrpSpPr>
          <p:grpSpPr>
            <a:xfrm>
              <a:off x="-11486" y="2248466"/>
              <a:ext cx="933000" cy="1046296"/>
              <a:chOff x="-11486" y="3489879"/>
              <a:chExt cx="933000" cy="1046296"/>
            </a:xfrm>
          </p:grpSpPr>
          <p:cxnSp>
            <p:nvCxnSpPr>
              <p:cNvPr id="132" name="Google Shape;132;p46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46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46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46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46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46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8" name="Google Shape;138;p46"/>
          <p:cNvGrpSpPr/>
          <p:nvPr/>
        </p:nvGrpSpPr>
        <p:grpSpPr>
          <a:xfrm flipH="1">
            <a:off x="10964427" y="4996981"/>
            <a:ext cx="1253100" cy="1425765"/>
            <a:chOff x="-27227" y="5265803"/>
            <a:chExt cx="1253100" cy="1425765"/>
          </a:xfrm>
        </p:grpSpPr>
        <p:cxnSp>
          <p:nvCxnSpPr>
            <p:cNvPr id="139" name="Google Shape;139;p46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46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46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46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46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46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6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3">
  <p:cSld name="CAPA_0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gos de artifício no céu&#10;&#10;Descrição gerada automaticamente com confiança média" id="147" name="Google Shape;1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D0D21"/>
              </a:gs>
              <a:gs pos="47000">
                <a:srgbClr val="333B8F">
                  <a:alpha val="68235"/>
                </a:srgbClr>
              </a:gs>
              <a:gs pos="100000">
                <a:srgbClr val="9D0D21">
                  <a:alpha val="0"/>
                </a:srgbClr>
              </a:gs>
            </a:gsLst>
            <a:lin ang="0" scaled="0"/>
          </a:gradFill>
          <a:ln cap="flat" cmpd="sng" w="12700">
            <a:solidFill>
              <a:srgbClr val="9406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7"/>
          <p:cNvSpPr txBox="1"/>
          <p:nvPr>
            <p:ph idx="1" type="body"/>
          </p:nvPr>
        </p:nvSpPr>
        <p:spPr>
          <a:xfrm>
            <a:off x="1116529" y="4719203"/>
            <a:ext cx="4284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47"/>
          <p:cNvSpPr txBox="1"/>
          <p:nvPr>
            <p:ph type="title"/>
          </p:nvPr>
        </p:nvSpPr>
        <p:spPr>
          <a:xfrm>
            <a:off x="1116530" y="1653837"/>
            <a:ext cx="42846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47"/>
          <p:cNvSpPr/>
          <p:nvPr/>
        </p:nvSpPr>
        <p:spPr>
          <a:xfrm flipH="1">
            <a:off x="-278" y="0"/>
            <a:ext cx="882294" cy="506295"/>
          </a:xfrm>
          <a:custGeom>
            <a:rect b="b" l="l" r="r" t="t"/>
            <a:pathLst>
              <a:path extrusionOk="0" h="720704" w="1255935">
                <a:moveTo>
                  <a:pt x="686288" y="717992"/>
                </a:moveTo>
                <a:lnTo>
                  <a:pt x="0" y="720704"/>
                </a:lnTo>
                <a:lnTo>
                  <a:pt x="1255935" y="0"/>
                </a:lnTo>
                <a:lnTo>
                  <a:pt x="1255935" y="383540"/>
                </a:lnTo>
                <a:lnTo>
                  <a:pt x="686288" y="7179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47"/>
          <p:cNvGrpSpPr/>
          <p:nvPr/>
        </p:nvGrpSpPr>
        <p:grpSpPr>
          <a:xfrm>
            <a:off x="1066379" y="512790"/>
            <a:ext cx="2073484" cy="553531"/>
            <a:chOff x="5199109" y="5850924"/>
            <a:chExt cx="1024499" cy="273497"/>
          </a:xfrm>
        </p:grpSpPr>
        <p:grpSp>
          <p:nvGrpSpPr>
            <p:cNvPr id="153" name="Google Shape;153;p47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154" name="Google Shape;154;p47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7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7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47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158" name="Google Shape;158;p47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7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7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47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2" name="Google Shape;162;p47"/>
          <p:cNvSpPr/>
          <p:nvPr/>
        </p:nvSpPr>
        <p:spPr>
          <a:xfrm flipH="1">
            <a:off x="11314252" y="747079"/>
            <a:ext cx="877748" cy="897237"/>
          </a:xfrm>
          <a:custGeom>
            <a:rect b="b" l="l" r="r" t="t"/>
            <a:pathLst>
              <a:path extrusionOk="0" h="897237" w="877748">
                <a:moveTo>
                  <a:pt x="877748" y="0"/>
                </a:moveTo>
                <a:lnTo>
                  <a:pt x="0" y="503032"/>
                </a:lnTo>
                <a:lnTo>
                  <a:pt x="0" y="897237"/>
                </a:lnTo>
                <a:lnTo>
                  <a:pt x="877748" y="383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47"/>
          <p:cNvGrpSpPr/>
          <p:nvPr/>
        </p:nvGrpSpPr>
        <p:grpSpPr>
          <a:xfrm>
            <a:off x="-11486" y="2248466"/>
            <a:ext cx="933000" cy="2287709"/>
            <a:chOff x="-11486" y="2248466"/>
            <a:chExt cx="933000" cy="2287709"/>
          </a:xfrm>
        </p:grpSpPr>
        <p:grpSp>
          <p:nvGrpSpPr>
            <p:cNvPr id="164" name="Google Shape;164;p47"/>
            <p:cNvGrpSpPr/>
            <p:nvPr/>
          </p:nvGrpSpPr>
          <p:grpSpPr>
            <a:xfrm>
              <a:off x="-11486" y="3489879"/>
              <a:ext cx="933000" cy="1046296"/>
              <a:chOff x="-11486" y="3489879"/>
              <a:chExt cx="933000" cy="1046296"/>
            </a:xfrm>
          </p:grpSpPr>
          <p:cxnSp>
            <p:nvCxnSpPr>
              <p:cNvPr id="165" name="Google Shape;165;p47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47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47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47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47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47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1" name="Google Shape;171;p47"/>
            <p:cNvGrpSpPr/>
            <p:nvPr/>
          </p:nvGrpSpPr>
          <p:grpSpPr>
            <a:xfrm>
              <a:off x="-11486" y="2863460"/>
              <a:ext cx="933000" cy="1046296"/>
              <a:chOff x="-11486" y="3489879"/>
              <a:chExt cx="933000" cy="1046296"/>
            </a:xfrm>
          </p:grpSpPr>
          <p:cxnSp>
            <p:nvCxnSpPr>
              <p:cNvPr id="172" name="Google Shape;172;p47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3" name="Google Shape;173;p47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47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5" name="Google Shape;175;p47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47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47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8" name="Google Shape;178;p47"/>
            <p:cNvGrpSpPr/>
            <p:nvPr/>
          </p:nvGrpSpPr>
          <p:grpSpPr>
            <a:xfrm>
              <a:off x="-11486" y="2248466"/>
              <a:ext cx="933000" cy="1046296"/>
              <a:chOff x="-11486" y="3489879"/>
              <a:chExt cx="933000" cy="1046296"/>
            </a:xfrm>
          </p:grpSpPr>
          <p:cxnSp>
            <p:nvCxnSpPr>
              <p:cNvPr id="179" name="Google Shape;179;p47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47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1" name="Google Shape;181;p47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2" name="Google Shape;182;p47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47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4" name="Google Shape;184;p47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85" name="Google Shape;185;p47"/>
          <p:cNvGrpSpPr/>
          <p:nvPr/>
        </p:nvGrpSpPr>
        <p:grpSpPr>
          <a:xfrm flipH="1">
            <a:off x="10964427" y="4996981"/>
            <a:ext cx="1253100" cy="1425765"/>
            <a:chOff x="-27227" y="5265803"/>
            <a:chExt cx="1253100" cy="1425765"/>
          </a:xfrm>
        </p:grpSpPr>
        <p:cxnSp>
          <p:nvCxnSpPr>
            <p:cNvPr id="186" name="Google Shape;186;p47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47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47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47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" name="Google Shape;190;p47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" name="Google Shape;191;p47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" name="Google Shape;192;p47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4">
  <p:cSld name="CAPA_0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digital fictícia de personagem de desenho animado&#10;&#10;Descrição gerada automaticamente com confiança baixa" id="194" name="Google Shape;194;p48"/>
          <p:cNvPicPr preferRelativeResize="0"/>
          <p:nvPr/>
        </p:nvPicPr>
        <p:blipFill rotWithShape="1">
          <a:blip r:embed="rId2">
            <a:alphaModFix/>
          </a:blip>
          <a:srcRect b="0" l="7549" r="6264" t="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8"/>
          <p:cNvSpPr txBox="1"/>
          <p:nvPr>
            <p:ph idx="1" type="body"/>
          </p:nvPr>
        </p:nvSpPr>
        <p:spPr>
          <a:xfrm>
            <a:off x="1116529" y="4719203"/>
            <a:ext cx="4284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8"/>
          <p:cNvSpPr txBox="1"/>
          <p:nvPr>
            <p:ph type="title"/>
          </p:nvPr>
        </p:nvSpPr>
        <p:spPr>
          <a:xfrm>
            <a:off x="1116530" y="1653837"/>
            <a:ext cx="42846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8"/>
          <p:cNvSpPr/>
          <p:nvPr/>
        </p:nvSpPr>
        <p:spPr>
          <a:xfrm flipH="1">
            <a:off x="-278" y="0"/>
            <a:ext cx="882294" cy="506295"/>
          </a:xfrm>
          <a:custGeom>
            <a:rect b="b" l="l" r="r" t="t"/>
            <a:pathLst>
              <a:path extrusionOk="0" h="720704" w="1255935">
                <a:moveTo>
                  <a:pt x="686288" y="717992"/>
                </a:moveTo>
                <a:lnTo>
                  <a:pt x="0" y="720704"/>
                </a:lnTo>
                <a:lnTo>
                  <a:pt x="1255935" y="0"/>
                </a:lnTo>
                <a:lnTo>
                  <a:pt x="1255935" y="383540"/>
                </a:lnTo>
                <a:lnTo>
                  <a:pt x="686288" y="7179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8"/>
          <p:cNvSpPr/>
          <p:nvPr/>
        </p:nvSpPr>
        <p:spPr>
          <a:xfrm flipH="1">
            <a:off x="11314252" y="747079"/>
            <a:ext cx="877748" cy="897237"/>
          </a:xfrm>
          <a:custGeom>
            <a:rect b="b" l="l" r="r" t="t"/>
            <a:pathLst>
              <a:path extrusionOk="0" h="897237" w="877748">
                <a:moveTo>
                  <a:pt x="877748" y="0"/>
                </a:moveTo>
                <a:lnTo>
                  <a:pt x="0" y="503032"/>
                </a:lnTo>
                <a:lnTo>
                  <a:pt x="0" y="897237"/>
                </a:lnTo>
                <a:lnTo>
                  <a:pt x="877748" y="383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48"/>
          <p:cNvGrpSpPr/>
          <p:nvPr/>
        </p:nvGrpSpPr>
        <p:grpSpPr>
          <a:xfrm>
            <a:off x="1066379" y="512790"/>
            <a:ext cx="2073484" cy="553531"/>
            <a:chOff x="5199109" y="5850924"/>
            <a:chExt cx="1024499" cy="273497"/>
          </a:xfrm>
        </p:grpSpPr>
        <p:grpSp>
          <p:nvGrpSpPr>
            <p:cNvPr id="200" name="Google Shape;200;p48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201" name="Google Shape;201;p48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8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8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48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205" name="Google Shape;205;p48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8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8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8" name="Google Shape;208;p48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9" name="Google Shape;209;p48"/>
          <p:cNvGrpSpPr/>
          <p:nvPr/>
        </p:nvGrpSpPr>
        <p:grpSpPr>
          <a:xfrm>
            <a:off x="-11486" y="2248466"/>
            <a:ext cx="933000" cy="2287709"/>
            <a:chOff x="-11486" y="2248466"/>
            <a:chExt cx="933000" cy="2287709"/>
          </a:xfrm>
        </p:grpSpPr>
        <p:grpSp>
          <p:nvGrpSpPr>
            <p:cNvPr id="210" name="Google Shape;210;p48"/>
            <p:cNvGrpSpPr/>
            <p:nvPr/>
          </p:nvGrpSpPr>
          <p:grpSpPr>
            <a:xfrm>
              <a:off x="-11486" y="3489879"/>
              <a:ext cx="933000" cy="1046296"/>
              <a:chOff x="-11486" y="3489879"/>
              <a:chExt cx="933000" cy="1046296"/>
            </a:xfrm>
          </p:grpSpPr>
          <p:cxnSp>
            <p:nvCxnSpPr>
              <p:cNvPr id="211" name="Google Shape;211;p48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2" name="Google Shape;212;p48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48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4" name="Google Shape;214;p48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" name="Google Shape;215;p48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48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7" name="Google Shape;217;p48"/>
            <p:cNvGrpSpPr/>
            <p:nvPr/>
          </p:nvGrpSpPr>
          <p:grpSpPr>
            <a:xfrm>
              <a:off x="-11486" y="2863460"/>
              <a:ext cx="933000" cy="1046296"/>
              <a:chOff x="-11486" y="3489879"/>
              <a:chExt cx="933000" cy="1046296"/>
            </a:xfrm>
          </p:grpSpPr>
          <p:cxnSp>
            <p:nvCxnSpPr>
              <p:cNvPr id="218" name="Google Shape;218;p48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48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48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48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48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48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4" name="Google Shape;224;p48"/>
            <p:cNvGrpSpPr/>
            <p:nvPr/>
          </p:nvGrpSpPr>
          <p:grpSpPr>
            <a:xfrm>
              <a:off x="-11486" y="2248466"/>
              <a:ext cx="933000" cy="1046296"/>
              <a:chOff x="-11486" y="3489879"/>
              <a:chExt cx="933000" cy="1046296"/>
            </a:xfrm>
          </p:grpSpPr>
          <p:cxnSp>
            <p:nvCxnSpPr>
              <p:cNvPr id="225" name="Google Shape;225;p48"/>
              <p:cNvCxnSpPr/>
              <p:nvPr/>
            </p:nvCxnSpPr>
            <p:spPr>
              <a:xfrm rot="10800000">
                <a:off x="-11486" y="3489879"/>
                <a:ext cx="933000" cy="538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48"/>
              <p:cNvCxnSpPr/>
              <p:nvPr/>
            </p:nvCxnSpPr>
            <p:spPr>
              <a:xfrm rot="10800000">
                <a:off x="-6987" y="3594078"/>
                <a:ext cx="9285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48"/>
              <p:cNvCxnSpPr/>
              <p:nvPr/>
            </p:nvCxnSpPr>
            <p:spPr>
              <a:xfrm rot="10800000">
                <a:off x="-6687" y="3695577"/>
                <a:ext cx="928200" cy="536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48"/>
              <p:cNvCxnSpPr/>
              <p:nvPr/>
            </p:nvCxnSpPr>
            <p:spPr>
              <a:xfrm rot="10800000">
                <a:off x="-11188" y="3794676"/>
                <a:ext cx="932700" cy="538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48"/>
              <p:cNvCxnSpPr/>
              <p:nvPr/>
            </p:nvCxnSpPr>
            <p:spPr>
              <a:xfrm rot="10800000">
                <a:off x="-6387" y="3898875"/>
                <a:ext cx="927900" cy="5358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48"/>
              <p:cNvCxnSpPr/>
              <p:nvPr/>
            </p:nvCxnSpPr>
            <p:spPr>
              <a:xfrm rot="10800000">
                <a:off x="-9088" y="3998875"/>
                <a:ext cx="930600" cy="537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31" name="Google Shape;231;p48"/>
          <p:cNvGrpSpPr/>
          <p:nvPr/>
        </p:nvGrpSpPr>
        <p:grpSpPr>
          <a:xfrm flipH="1">
            <a:off x="10964427" y="4996981"/>
            <a:ext cx="1253100" cy="1425765"/>
            <a:chOff x="-27227" y="5265803"/>
            <a:chExt cx="1253100" cy="1425765"/>
          </a:xfrm>
        </p:grpSpPr>
        <p:cxnSp>
          <p:nvCxnSpPr>
            <p:cNvPr id="232" name="Google Shape;232;p48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48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48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48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48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48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48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5">
  <p:cSld name="CAPA_0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/>
          <p:nvPr/>
        </p:nvSpPr>
        <p:spPr>
          <a:xfrm rot="5400000">
            <a:off x="949322" y="-949349"/>
            <a:ext cx="2585700" cy="4484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9"/>
          <p:cNvSpPr/>
          <p:nvPr/>
        </p:nvSpPr>
        <p:spPr>
          <a:xfrm rot="-5400000">
            <a:off x="10600674" y="5267602"/>
            <a:ext cx="1169700" cy="2013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9"/>
          <p:cNvSpPr/>
          <p:nvPr/>
        </p:nvSpPr>
        <p:spPr>
          <a:xfrm>
            <a:off x="1976" y="747078"/>
            <a:ext cx="1323384" cy="1156970"/>
          </a:xfrm>
          <a:custGeom>
            <a:rect b="b" l="l" r="r" t="t"/>
            <a:pathLst>
              <a:path extrusionOk="0" h="1156970" w="1323384">
                <a:moveTo>
                  <a:pt x="102" y="758364"/>
                </a:moveTo>
                <a:lnTo>
                  <a:pt x="1323384" y="0"/>
                </a:lnTo>
                <a:lnTo>
                  <a:pt x="1323384" y="383540"/>
                </a:lnTo>
                <a:lnTo>
                  <a:pt x="1834" y="1156970"/>
                </a:lnTo>
                <a:cubicBezTo>
                  <a:pt x="2527" y="923771"/>
                  <a:pt x="-591" y="991563"/>
                  <a:pt x="102" y="758364"/>
                </a:cubicBezTo>
                <a:close/>
              </a:path>
            </a:pathLst>
          </a:cu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10730865" y="6353770"/>
            <a:ext cx="882294" cy="506295"/>
          </a:xfrm>
          <a:custGeom>
            <a:rect b="b" l="l" r="r" t="t"/>
            <a:pathLst>
              <a:path extrusionOk="0" h="720704" w="1255935">
                <a:moveTo>
                  <a:pt x="686288" y="717992"/>
                </a:moveTo>
                <a:lnTo>
                  <a:pt x="0" y="720704"/>
                </a:lnTo>
                <a:lnTo>
                  <a:pt x="1255935" y="0"/>
                </a:lnTo>
                <a:lnTo>
                  <a:pt x="1255935" y="383540"/>
                </a:lnTo>
                <a:lnTo>
                  <a:pt x="686288" y="717992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49"/>
          <p:cNvGrpSpPr/>
          <p:nvPr/>
        </p:nvGrpSpPr>
        <p:grpSpPr>
          <a:xfrm>
            <a:off x="9775245" y="512790"/>
            <a:ext cx="2073484" cy="553531"/>
            <a:chOff x="5199109" y="5850924"/>
            <a:chExt cx="1024499" cy="273497"/>
          </a:xfrm>
        </p:grpSpPr>
        <p:grpSp>
          <p:nvGrpSpPr>
            <p:cNvPr id="246" name="Google Shape;246;p49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247" name="Google Shape;247;p49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9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9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250;p49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251" name="Google Shape;251;p49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49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9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4" name="Google Shape;254;p49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55" name="Google Shape;255;p49"/>
          <p:cNvCxnSpPr/>
          <p:nvPr/>
        </p:nvCxnSpPr>
        <p:spPr>
          <a:xfrm flipH="1" rot="10800000">
            <a:off x="8204649" y="-53387"/>
            <a:ext cx="869100" cy="50190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6680689" y="4808104"/>
            <a:ext cx="5039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type="title"/>
          </p:nvPr>
        </p:nvSpPr>
        <p:spPr>
          <a:xfrm>
            <a:off x="6650102" y="1701435"/>
            <a:ext cx="50697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58" name="Google Shape;258;p49"/>
          <p:cNvGrpSpPr/>
          <p:nvPr/>
        </p:nvGrpSpPr>
        <p:grpSpPr>
          <a:xfrm>
            <a:off x="-27227" y="5265803"/>
            <a:ext cx="1253100" cy="1425765"/>
            <a:chOff x="-27227" y="5265803"/>
            <a:chExt cx="1253100" cy="1425765"/>
          </a:xfrm>
        </p:grpSpPr>
        <p:cxnSp>
          <p:nvCxnSpPr>
            <p:cNvPr id="259" name="Google Shape;259;p49"/>
            <p:cNvCxnSpPr/>
            <p:nvPr/>
          </p:nvCxnSpPr>
          <p:spPr>
            <a:xfrm flipH="1" rot="10800000">
              <a:off x="-27227" y="5265803"/>
              <a:ext cx="1253100" cy="7233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49"/>
            <p:cNvCxnSpPr/>
            <p:nvPr/>
          </p:nvCxnSpPr>
          <p:spPr>
            <a:xfrm flipH="1" rot="10800000">
              <a:off x="-7810" y="5647672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49"/>
            <p:cNvCxnSpPr/>
            <p:nvPr/>
          </p:nvCxnSpPr>
          <p:spPr>
            <a:xfrm flipH="1" rot="10800000">
              <a:off x="-7810" y="5749171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49"/>
            <p:cNvCxnSpPr/>
            <p:nvPr/>
          </p:nvCxnSpPr>
          <p:spPr>
            <a:xfrm flipH="1" rot="10800000">
              <a:off x="-7810" y="5850670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49"/>
            <p:cNvCxnSpPr/>
            <p:nvPr/>
          </p:nvCxnSpPr>
          <p:spPr>
            <a:xfrm flipH="1" rot="10800000">
              <a:off x="-7810" y="5952169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49"/>
            <p:cNvCxnSpPr/>
            <p:nvPr/>
          </p:nvCxnSpPr>
          <p:spPr>
            <a:xfrm flipH="1" rot="10800000">
              <a:off x="-7810" y="60536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49"/>
            <p:cNvCxnSpPr/>
            <p:nvPr/>
          </p:nvCxnSpPr>
          <p:spPr>
            <a:xfrm flipH="1" rot="10800000">
              <a:off x="-7810" y="6155168"/>
              <a:ext cx="929400" cy="536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6">
  <p:cSld name="CAPA_0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0"/>
          <p:cNvPicPr preferRelativeResize="0"/>
          <p:nvPr/>
        </p:nvPicPr>
        <p:blipFill rotWithShape="1">
          <a:blip r:embed="rId2">
            <a:alphaModFix/>
          </a:blip>
          <a:srcRect b="0" l="9" r="8" t="0"/>
          <a:stretch/>
        </p:blipFill>
        <p:spPr>
          <a:xfrm>
            <a:off x="-1" y="0"/>
            <a:ext cx="1219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0"/>
          <p:cNvSpPr/>
          <p:nvPr/>
        </p:nvSpPr>
        <p:spPr>
          <a:xfrm rot="5400000">
            <a:off x="949322" y="-949349"/>
            <a:ext cx="2585700" cy="44844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0"/>
          <p:cNvSpPr/>
          <p:nvPr/>
        </p:nvSpPr>
        <p:spPr>
          <a:xfrm rot="-5400000">
            <a:off x="10600674" y="5267602"/>
            <a:ext cx="1169700" cy="2013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0"/>
          <p:cNvSpPr/>
          <p:nvPr/>
        </p:nvSpPr>
        <p:spPr>
          <a:xfrm>
            <a:off x="1976" y="747078"/>
            <a:ext cx="1323384" cy="1156970"/>
          </a:xfrm>
          <a:custGeom>
            <a:rect b="b" l="l" r="r" t="t"/>
            <a:pathLst>
              <a:path extrusionOk="0" h="1156970" w="1323384">
                <a:moveTo>
                  <a:pt x="102" y="758364"/>
                </a:moveTo>
                <a:lnTo>
                  <a:pt x="1323384" y="0"/>
                </a:lnTo>
                <a:lnTo>
                  <a:pt x="1323384" y="383540"/>
                </a:lnTo>
                <a:lnTo>
                  <a:pt x="1834" y="1156970"/>
                </a:lnTo>
                <a:cubicBezTo>
                  <a:pt x="2527" y="923771"/>
                  <a:pt x="-591" y="991563"/>
                  <a:pt x="102" y="758364"/>
                </a:cubicBezTo>
                <a:close/>
              </a:path>
            </a:pathLst>
          </a:cu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0"/>
          <p:cNvSpPr/>
          <p:nvPr/>
        </p:nvSpPr>
        <p:spPr>
          <a:xfrm>
            <a:off x="10730865" y="6353770"/>
            <a:ext cx="882294" cy="506295"/>
          </a:xfrm>
          <a:custGeom>
            <a:rect b="b" l="l" r="r" t="t"/>
            <a:pathLst>
              <a:path extrusionOk="0" h="720704" w="1255935">
                <a:moveTo>
                  <a:pt x="686288" y="717992"/>
                </a:moveTo>
                <a:lnTo>
                  <a:pt x="0" y="720704"/>
                </a:lnTo>
                <a:lnTo>
                  <a:pt x="1255935" y="0"/>
                </a:lnTo>
                <a:lnTo>
                  <a:pt x="1255935" y="383540"/>
                </a:lnTo>
                <a:lnTo>
                  <a:pt x="686288" y="717992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50"/>
          <p:cNvGrpSpPr/>
          <p:nvPr/>
        </p:nvGrpSpPr>
        <p:grpSpPr>
          <a:xfrm>
            <a:off x="9775245" y="512790"/>
            <a:ext cx="2073484" cy="553531"/>
            <a:chOff x="5199109" y="5850924"/>
            <a:chExt cx="1024499" cy="273497"/>
          </a:xfrm>
        </p:grpSpPr>
        <p:grpSp>
          <p:nvGrpSpPr>
            <p:cNvPr id="273" name="Google Shape;273;p50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274" name="Google Shape;274;p50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50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278" name="Google Shape;278;p50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1" name="Google Shape;281;p50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82" name="Google Shape;282;p50"/>
          <p:cNvCxnSpPr/>
          <p:nvPr/>
        </p:nvCxnSpPr>
        <p:spPr>
          <a:xfrm flipH="1" rot="10800000">
            <a:off x="8204649" y="-77087"/>
            <a:ext cx="910200" cy="52560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604289" y="5884251"/>
            <a:ext cx="5039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50"/>
          <p:cNvSpPr txBox="1"/>
          <p:nvPr>
            <p:ph type="title"/>
          </p:nvPr>
        </p:nvSpPr>
        <p:spPr>
          <a:xfrm>
            <a:off x="604289" y="2810456"/>
            <a:ext cx="50697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5" name="Google Shape;285;p50"/>
          <p:cNvGrpSpPr/>
          <p:nvPr/>
        </p:nvGrpSpPr>
        <p:grpSpPr>
          <a:xfrm>
            <a:off x="10800215" y="1827309"/>
            <a:ext cx="1404602" cy="2555909"/>
            <a:chOff x="10800215" y="1827309"/>
            <a:chExt cx="1404602" cy="2555909"/>
          </a:xfrm>
        </p:grpSpPr>
        <p:cxnSp>
          <p:nvCxnSpPr>
            <p:cNvPr id="286" name="Google Shape;286;p50"/>
            <p:cNvCxnSpPr/>
            <p:nvPr/>
          </p:nvCxnSpPr>
          <p:spPr>
            <a:xfrm flipH="1" rot="10800000">
              <a:off x="10800215" y="3068722"/>
              <a:ext cx="1397700" cy="807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50"/>
            <p:cNvCxnSpPr/>
            <p:nvPr/>
          </p:nvCxnSpPr>
          <p:spPr>
            <a:xfrm flipH="1" rot="10800000">
              <a:off x="10800216" y="3170221"/>
              <a:ext cx="1397700" cy="807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50"/>
            <p:cNvCxnSpPr/>
            <p:nvPr/>
          </p:nvCxnSpPr>
          <p:spPr>
            <a:xfrm flipH="1" rot="10800000">
              <a:off x="10800216" y="3267820"/>
              <a:ext cx="1404600" cy="810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p50"/>
            <p:cNvCxnSpPr/>
            <p:nvPr/>
          </p:nvCxnSpPr>
          <p:spPr>
            <a:xfrm flipH="1" rot="10800000">
              <a:off x="10800217" y="3369319"/>
              <a:ext cx="1404600" cy="810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" name="Google Shape;290;p50"/>
            <p:cNvCxnSpPr/>
            <p:nvPr/>
          </p:nvCxnSpPr>
          <p:spPr>
            <a:xfrm flipH="1" rot="10800000">
              <a:off x="10800216" y="3470818"/>
              <a:ext cx="1404600" cy="810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50"/>
            <p:cNvCxnSpPr/>
            <p:nvPr/>
          </p:nvCxnSpPr>
          <p:spPr>
            <a:xfrm flipH="1" rot="10800000">
              <a:off x="10800217" y="3576218"/>
              <a:ext cx="1397700" cy="807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" name="Google Shape;292;p50"/>
            <p:cNvCxnSpPr/>
            <p:nvPr/>
          </p:nvCxnSpPr>
          <p:spPr>
            <a:xfrm flipH="1" rot="10800000">
              <a:off x="10800215" y="2439903"/>
              <a:ext cx="1401900" cy="8094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50"/>
            <p:cNvCxnSpPr/>
            <p:nvPr/>
          </p:nvCxnSpPr>
          <p:spPr>
            <a:xfrm flipH="1" rot="10800000">
              <a:off x="10800216" y="2542302"/>
              <a:ext cx="1400400" cy="808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50"/>
            <p:cNvCxnSpPr/>
            <p:nvPr/>
          </p:nvCxnSpPr>
          <p:spPr>
            <a:xfrm flipH="1" rot="10800000">
              <a:off x="10800216" y="2641401"/>
              <a:ext cx="1404600" cy="810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p50"/>
            <p:cNvCxnSpPr/>
            <p:nvPr/>
          </p:nvCxnSpPr>
          <p:spPr>
            <a:xfrm flipH="1" rot="10800000">
              <a:off x="10800217" y="2742900"/>
              <a:ext cx="1404600" cy="810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50"/>
            <p:cNvCxnSpPr/>
            <p:nvPr/>
          </p:nvCxnSpPr>
          <p:spPr>
            <a:xfrm flipH="1" rot="10800000">
              <a:off x="10800216" y="2846799"/>
              <a:ext cx="1400400" cy="808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50"/>
            <p:cNvCxnSpPr/>
            <p:nvPr/>
          </p:nvCxnSpPr>
          <p:spPr>
            <a:xfrm flipH="1" rot="10800000">
              <a:off x="10800217" y="2946199"/>
              <a:ext cx="1403700" cy="8106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50"/>
            <p:cNvCxnSpPr/>
            <p:nvPr/>
          </p:nvCxnSpPr>
          <p:spPr>
            <a:xfrm flipH="1" rot="10800000">
              <a:off x="10800215" y="1827309"/>
              <a:ext cx="1397700" cy="807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" name="Google Shape;299;p50"/>
            <p:cNvCxnSpPr/>
            <p:nvPr/>
          </p:nvCxnSpPr>
          <p:spPr>
            <a:xfrm flipH="1" rot="10800000">
              <a:off x="10800216" y="1927008"/>
              <a:ext cx="1401000" cy="808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0" name="Google Shape;300;p50"/>
            <p:cNvCxnSpPr/>
            <p:nvPr/>
          </p:nvCxnSpPr>
          <p:spPr>
            <a:xfrm flipH="1" rot="10800000">
              <a:off x="10800216" y="2027607"/>
              <a:ext cx="1402500" cy="809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" name="Google Shape;301;p50"/>
            <p:cNvCxnSpPr/>
            <p:nvPr/>
          </p:nvCxnSpPr>
          <p:spPr>
            <a:xfrm flipH="1" rot="10800000">
              <a:off x="10800217" y="2130306"/>
              <a:ext cx="1400400" cy="808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" name="Google Shape;302;p50"/>
            <p:cNvCxnSpPr/>
            <p:nvPr/>
          </p:nvCxnSpPr>
          <p:spPr>
            <a:xfrm flipH="1" rot="10800000">
              <a:off x="10800216" y="2231805"/>
              <a:ext cx="1400400" cy="808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" name="Google Shape;303;p50"/>
            <p:cNvCxnSpPr/>
            <p:nvPr/>
          </p:nvCxnSpPr>
          <p:spPr>
            <a:xfrm flipH="1" rot="10800000">
              <a:off x="10800217" y="2333305"/>
              <a:ext cx="1400400" cy="8085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7">
  <p:cSld name="CAPA_0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1"/>
          <p:cNvPicPr preferRelativeResize="0"/>
          <p:nvPr/>
        </p:nvPicPr>
        <p:blipFill rotWithShape="1">
          <a:blip r:embed="rId2">
            <a:alphaModFix/>
          </a:blip>
          <a:srcRect b="0" l="9" r="8" t="0"/>
          <a:stretch/>
        </p:blipFill>
        <p:spPr>
          <a:xfrm>
            <a:off x="-1" y="0"/>
            <a:ext cx="1219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1"/>
          <p:cNvSpPr/>
          <p:nvPr/>
        </p:nvSpPr>
        <p:spPr>
          <a:xfrm>
            <a:off x="23562" y="0"/>
            <a:ext cx="6363667" cy="6857096"/>
          </a:xfrm>
          <a:custGeom>
            <a:rect b="b" l="l" r="r" t="t"/>
            <a:pathLst>
              <a:path extrusionOk="0" h="6857096" w="6363667">
                <a:moveTo>
                  <a:pt x="0" y="0"/>
                </a:moveTo>
                <a:lnTo>
                  <a:pt x="6363667" y="0"/>
                </a:lnTo>
                <a:lnTo>
                  <a:pt x="6363667" y="4897924"/>
                </a:lnTo>
                <a:lnTo>
                  <a:pt x="3020698" y="6857096"/>
                </a:lnTo>
                <a:lnTo>
                  <a:pt x="0" y="6857096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21000">
                <a:srgbClr val="CC092F"/>
              </a:gs>
              <a:gs pos="81000">
                <a:srgbClr val="2A3174"/>
              </a:gs>
              <a:gs pos="100000">
                <a:srgbClr val="2A3174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0" y="0"/>
            <a:ext cx="6170622" cy="6857096"/>
          </a:xfrm>
          <a:custGeom>
            <a:rect b="b" l="l" r="r" t="t"/>
            <a:pathLst>
              <a:path extrusionOk="0" h="6857096" w="6170622">
                <a:moveTo>
                  <a:pt x="0" y="0"/>
                </a:moveTo>
                <a:lnTo>
                  <a:pt x="6170622" y="0"/>
                </a:lnTo>
                <a:lnTo>
                  <a:pt x="6170622" y="4749343"/>
                </a:lnTo>
                <a:lnTo>
                  <a:pt x="2574127" y="6857096"/>
                </a:lnTo>
                <a:lnTo>
                  <a:pt x="0" y="6857096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21000">
                <a:srgbClr val="CC092F"/>
              </a:gs>
              <a:gs pos="81000">
                <a:srgbClr val="2A3174"/>
              </a:gs>
              <a:gs pos="100000">
                <a:srgbClr val="2A3174"/>
              </a:gs>
            </a:gsLst>
            <a:lin ang="14400033" scaled="0"/>
          </a:gradFill>
          <a:ln>
            <a:noFill/>
          </a:ln>
          <a:effectLst>
            <a:outerShdw blurRad="165100" rotWithShape="0" algn="tl" dir="2700000" dist="38100">
              <a:srgbClr val="000000">
                <a:alpha val="3137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51"/>
          <p:cNvGrpSpPr/>
          <p:nvPr/>
        </p:nvGrpSpPr>
        <p:grpSpPr>
          <a:xfrm>
            <a:off x="1011936" y="5135943"/>
            <a:ext cx="3034200" cy="1752000"/>
            <a:chOff x="1011936" y="5135943"/>
            <a:chExt cx="3034200" cy="1752000"/>
          </a:xfrm>
        </p:grpSpPr>
        <p:cxnSp>
          <p:nvCxnSpPr>
            <p:cNvPr id="309" name="Google Shape;309;p51"/>
            <p:cNvCxnSpPr/>
            <p:nvPr/>
          </p:nvCxnSpPr>
          <p:spPr>
            <a:xfrm flipH="1" rot="10800000">
              <a:off x="1011936" y="5135943"/>
              <a:ext cx="3034200" cy="17520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51"/>
            <p:cNvCxnSpPr/>
            <p:nvPr/>
          </p:nvCxnSpPr>
          <p:spPr>
            <a:xfrm flipH="1" rot="10800000">
              <a:off x="1399113" y="5517885"/>
              <a:ext cx="2343000" cy="1352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51"/>
            <p:cNvCxnSpPr/>
            <p:nvPr/>
          </p:nvCxnSpPr>
          <p:spPr>
            <a:xfrm flipH="1" rot="10800000">
              <a:off x="1578864" y="5619405"/>
              <a:ext cx="2163300" cy="1248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p51"/>
            <p:cNvCxnSpPr/>
            <p:nvPr/>
          </p:nvCxnSpPr>
          <p:spPr>
            <a:xfrm flipH="1" rot="10800000">
              <a:off x="1743456" y="5720977"/>
              <a:ext cx="1998600" cy="1153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" name="Google Shape;313;p51"/>
            <p:cNvCxnSpPr/>
            <p:nvPr/>
          </p:nvCxnSpPr>
          <p:spPr>
            <a:xfrm flipH="1" rot="10800000">
              <a:off x="1926336" y="5822491"/>
              <a:ext cx="1815600" cy="10482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" name="Google Shape;314;p51"/>
            <p:cNvCxnSpPr/>
            <p:nvPr/>
          </p:nvCxnSpPr>
          <p:spPr>
            <a:xfrm flipH="1" rot="10800000">
              <a:off x="2115312" y="5923784"/>
              <a:ext cx="1626600" cy="9393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" name="Google Shape;315;p51"/>
            <p:cNvCxnSpPr/>
            <p:nvPr/>
          </p:nvCxnSpPr>
          <p:spPr>
            <a:xfrm flipH="1" rot="10800000">
              <a:off x="2273808" y="6025277"/>
              <a:ext cx="1468200" cy="847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6" name="Google Shape;316;p51"/>
          <p:cNvSpPr/>
          <p:nvPr/>
        </p:nvSpPr>
        <p:spPr>
          <a:xfrm>
            <a:off x="-6097" y="-903"/>
            <a:ext cx="5968250" cy="6730077"/>
          </a:xfrm>
          <a:custGeom>
            <a:rect b="b" l="l" r="r" t="t"/>
            <a:pathLst>
              <a:path extrusionOk="0" h="6730077" w="5968250">
                <a:moveTo>
                  <a:pt x="0" y="0"/>
                </a:moveTo>
                <a:lnTo>
                  <a:pt x="5968250" y="0"/>
                </a:lnTo>
                <a:lnTo>
                  <a:pt x="5968250" y="4622324"/>
                </a:lnTo>
                <a:lnTo>
                  <a:pt x="2371755" y="6730077"/>
                </a:lnTo>
                <a:lnTo>
                  <a:pt x="0" y="6730077"/>
                </a:ln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51"/>
          <p:cNvGrpSpPr/>
          <p:nvPr/>
        </p:nvGrpSpPr>
        <p:grpSpPr>
          <a:xfrm>
            <a:off x="9775245" y="5985626"/>
            <a:ext cx="2073484" cy="553531"/>
            <a:chOff x="5199109" y="5850924"/>
            <a:chExt cx="1024499" cy="273497"/>
          </a:xfrm>
        </p:grpSpPr>
        <p:grpSp>
          <p:nvGrpSpPr>
            <p:cNvPr id="318" name="Google Shape;318;p51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319" name="Google Shape;319;p51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1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1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oogle Shape;322;p51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323" name="Google Shape;323;p51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1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1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6" name="Google Shape;326;p51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85756" y="3737289"/>
            <a:ext cx="5039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51"/>
          <p:cNvSpPr txBox="1"/>
          <p:nvPr>
            <p:ph type="title"/>
          </p:nvPr>
        </p:nvSpPr>
        <p:spPr>
          <a:xfrm>
            <a:off x="485756" y="663494"/>
            <a:ext cx="50697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9" name="Google Shape;329;p51"/>
          <p:cNvCxnSpPr/>
          <p:nvPr/>
        </p:nvCxnSpPr>
        <p:spPr>
          <a:xfrm flipH="1" rot="10800000">
            <a:off x="9048846" y="-55454"/>
            <a:ext cx="1373700" cy="79320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_08">
  <p:cSld name="CAPA_08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2"/>
          <p:cNvPicPr preferRelativeResize="0"/>
          <p:nvPr/>
        </p:nvPicPr>
        <p:blipFill rotWithShape="1">
          <a:blip r:embed="rId2">
            <a:alphaModFix/>
          </a:blip>
          <a:srcRect b="0" l="9" r="8" t="0"/>
          <a:stretch/>
        </p:blipFill>
        <p:spPr>
          <a:xfrm>
            <a:off x="-1" y="0"/>
            <a:ext cx="1219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/>
          <p:nvPr/>
        </p:nvSpPr>
        <p:spPr>
          <a:xfrm>
            <a:off x="23562" y="0"/>
            <a:ext cx="6363667" cy="6857096"/>
          </a:xfrm>
          <a:custGeom>
            <a:rect b="b" l="l" r="r" t="t"/>
            <a:pathLst>
              <a:path extrusionOk="0" h="6857096" w="6363667">
                <a:moveTo>
                  <a:pt x="0" y="0"/>
                </a:moveTo>
                <a:lnTo>
                  <a:pt x="6363667" y="0"/>
                </a:lnTo>
                <a:lnTo>
                  <a:pt x="6363667" y="4897924"/>
                </a:lnTo>
                <a:lnTo>
                  <a:pt x="3020698" y="6857096"/>
                </a:lnTo>
                <a:lnTo>
                  <a:pt x="0" y="6857096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21000">
                <a:srgbClr val="CC092F"/>
              </a:gs>
              <a:gs pos="81000">
                <a:srgbClr val="2A3174"/>
              </a:gs>
              <a:gs pos="100000">
                <a:srgbClr val="2A3174"/>
              </a:gs>
            </a:gsLst>
            <a:lin ang="1440003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0" y="0"/>
            <a:ext cx="6170622" cy="6857096"/>
          </a:xfrm>
          <a:custGeom>
            <a:rect b="b" l="l" r="r" t="t"/>
            <a:pathLst>
              <a:path extrusionOk="0" h="6857096" w="6170622">
                <a:moveTo>
                  <a:pt x="0" y="0"/>
                </a:moveTo>
                <a:lnTo>
                  <a:pt x="6170622" y="0"/>
                </a:lnTo>
                <a:lnTo>
                  <a:pt x="6170622" y="4749343"/>
                </a:lnTo>
                <a:lnTo>
                  <a:pt x="2574127" y="6857096"/>
                </a:lnTo>
                <a:lnTo>
                  <a:pt x="0" y="6857096"/>
                </a:lnTo>
                <a:close/>
              </a:path>
            </a:pathLst>
          </a:custGeom>
          <a:gradFill>
            <a:gsLst>
              <a:gs pos="0">
                <a:srgbClr val="CC092F"/>
              </a:gs>
              <a:gs pos="21000">
                <a:srgbClr val="CC092F"/>
              </a:gs>
              <a:gs pos="81000">
                <a:srgbClr val="2A3174"/>
              </a:gs>
              <a:gs pos="100000">
                <a:srgbClr val="2A3174"/>
              </a:gs>
            </a:gsLst>
            <a:lin ang="14400033" scaled="0"/>
          </a:gradFill>
          <a:ln>
            <a:noFill/>
          </a:ln>
          <a:effectLst>
            <a:outerShdw blurRad="165100" rotWithShape="0" algn="tl" dir="2700000" dist="38100">
              <a:srgbClr val="000000">
                <a:alpha val="3137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485756" y="3737289"/>
            <a:ext cx="5039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52"/>
          <p:cNvSpPr txBox="1"/>
          <p:nvPr>
            <p:ph type="title"/>
          </p:nvPr>
        </p:nvSpPr>
        <p:spPr>
          <a:xfrm>
            <a:off x="485756" y="663494"/>
            <a:ext cx="50697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6" name="Google Shape;336;p52"/>
          <p:cNvGrpSpPr/>
          <p:nvPr/>
        </p:nvGrpSpPr>
        <p:grpSpPr>
          <a:xfrm>
            <a:off x="1011936" y="5135943"/>
            <a:ext cx="3034200" cy="1752000"/>
            <a:chOff x="1011936" y="5135943"/>
            <a:chExt cx="3034200" cy="1752000"/>
          </a:xfrm>
        </p:grpSpPr>
        <p:cxnSp>
          <p:nvCxnSpPr>
            <p:cNvPr id="337" name="Google Shape;337;p52"/>
            <p:cNvCxnSpPr/>
            <p:nvPr/>
          </p:nvCxnSpPr>
          <p:spPr>
            <a:xfrm flipH="1" rot="10800000">
              <a:off x="1011936" y="5135943"/>
              <a:ext cx="3034200" cy="1752000"/>
            </a:xfrm>
            <a:prstGeom prst="straightConnector1">
              <a:avLst/>
            </a:prstGeom>
            <a:noFill/>
            <a:ln cap="flat" cmpd="sng" w="508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8" name="Google Shape;338;p52"/>
            <p:cNvCxnSpPr/>
            <p:nvPr/>
          </p:nvCxnSpPr>
          <p:spPr>
            <a:xfrm flipH="1" rot="10800000">
              <a:off x="1399113" y="5517885"/>
              <a:ext cx="2343000" cy="13527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52"/>
            <p:cNvCxnSpPr/>
            <p:nvPr/>
          </p:nvCxnSpPr>
          <p:spPr>
            <a:xfrm flipH="1" rot="10800000">
              <a:off x="1578864" y="5619405"/>
              <a:ext cx="2163300" cy="12489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0" name="Google Shape;340;p52"/>
            <p:cNvCxnSpPr/>
            <p:nvPr/>
          </p:nvCxnSpPr>
          <p:spPr>
            <a:xfrm flipH="1" rot="10800000">
              <a:off x="1743456" y="5720977"/>
              <a:ext cx="1998600" cy="1153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p52"/>
            <p:cNvCxnSpPr/>
            <p:nvPr/>
          </p:nvCxnSpPr>
          <p:spPr>
            <a:xfrm flipH="1" rot="10800000">
              <a:off x="1926336" y="5822491"/>
              <a:ext cx="1815600" cy="10482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p52"/>
            <p:cNvCxnSpPr/>
            <p:nvPr/>
          </p:nvCxnSpPr>
          <p:spPr>
            <a:xfrm flipH="1" rot="10800000">
              <a:off x="2115312" y="5923784"/>
              <a:ext cx="1626600" cy="9393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52"/>
            <p:cNvCxnSpPr/>
            <p:nvPr/>
          </p:nvCxnSpPr>
          <p:spPr>
            <a:xfrm flipH="1" rot="10800000">
              <a:off x="2273808" y="6025277"/>
              <a:ext cx="1468200" cy="8478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44" name="Google Shape;344;p52"/>
          <p:cNvCxnSpPr/>
          <p:nvPr/>
        </p:nvCxnSpPr>
        <p:spPr>
          <a:xfrm flipH="1" rot="10800000">
            <a:off x="9048846" y="-48854"/>
            <a:ext cx="1362300" cy="78660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52"/>
          <p:cNvSpPr/>
          <p:nvPr/>
        </p:nvSpPr>
        <p:spPr>
          <a:xfrm>
            <a:off x="-6097" y="-903"/>
            <a:ext cx="5968250" cy="6730077"/>
          </a:xfrm>
          <a:custGeom>
            <a:rect b="b" l="l" r="r" t="t"/>
            <a:pathLst>
              <a:path extrusionOk="0" h="6730077" w="5968250">
                <a:moveTo>
                  <a:pt x="0" y="0"/>
                </a:moveTo>
                <a:lnTo>
                  <a:pt x="5968250" y="0"/>
                </a:lnTo>
                <a:lnTo>
                  <a:pt x="5968250" y="4622324"/>
                </a:lnTo>
                <a:lnTo>
                  <a:pt x="2371755" y="6730077"/>
                </a:lnTo>
                <a:lnTo>
                  <a:pt x="0" y="6730077"/>
                </a:ln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52"/>
          <p:cNvGrpSpPr/>
          <p:nvPr/>
        </p:nvGrpSpPr>
        <p:grpSpPr>
          <a:xfrm>
            <a:off x="9775245" y="512790"/>
            <a:ext cx="2073484" cy="553531"/>
            <a:chOff x="5199109" y="5850924"/>
            <a:chExt cx="1024499" cy="273497"/>
          </a:xfrm>
        </p:grpSpPr>
        <p:grpSp>
          <p:nvGrpSpPr>
            <p:cNvPr id="347" name="Google Shape;347;p52"/>
            <p:cNvGrpSpPr/>
            <p:nvPr/>
          </p:nvGrpSpPr>
          <p:grpSpPr>
            <a:xfrm>
              <a:off x="5199109" y="5865905"/>
              <a:ext cx="271642" cy="258495"/>
              <a:chOff x="539552" y="1492424"/>
              <a:chExt cx="568052" cy="540558"/>
            </a:xfrm>
          </p:grpSpPr>
          <p:sp>
            <p:nvSpPr>
              <p:cNvPr id="348" name="Google Shape;348;p52"/>
              <p:cNvSpPr/>
              <p:nvPr/>
            </p:nvSpPr>
            <p:spPr>
              <a:xfrm>
                <a:off x="830134" y="1841799"/>
                <a:ext cx="54563" cy="191182"/>
              </a:xfrm>
              <a:custGeom>
                <a:rect b="b" l="l" r="r" t="t"/>
                <a:pathLst>
                  <a:path extrusionOk="0" h="452" w="129">
                    <a:moveTo>
                      <a:pt x="101" y="3"/>
                    </a:moveTo>
                    <a:lnTo>
                      <a:pt x="4" y="58"/>
                    </a:lnTo>
                    <a:lnTo>
                      <a:pt x="4" y="58"/>
                    </a:lnTo>
                    <a:lnTo>
                      <a:pt x="1" y="63"/>
                    </a:lnTo>
                    <a:lnTo>
                      <a:pt x="0" y="67"/>
                    </a:lnTo>
                    <a:lnTo>
                      <a:pt x="0" y="449"/>
                    </a:lnTo>
                    <a:lnTo>
                      <a:pt x="0" y="449"/>
                    </a:lnTo>
                    <a:lnTo>
                      <a:pt x="0" y="451"/>
                    </a:lnTo>
                    <a:lnTo>
                      <a:pt x="3" y="452"/>
                    </a:lnTo>
                    <a:lnTo>
                      <a:pt x="108" y="452"/>
                    </a:lnTo>
                    <a:lnTo>
                      <a:pt x="108" y="452"/>
                    </a:lnTo>
                    <a:lnTo>
                      <a:pt x="117" y="451"/>
                    </a:lnTo>
                    <a:lnTo>
                      <a:pt x="124" y="446"/>
                    </a:lnTo>
                    <a:lnTo>
                      <a:pt x="128" y="440"/>
                    </a:lnTo>
                    <a:lnTo>
                      <a:pt x="129" y="433"/>
                    </a:lnTo>
                    <a:lnTo>
                      <a:pt x="129" y="17"/>
                    </a:lnTo>
                    <a:lnTo>
                      <a:pt x="129" y="17"/>
                    </a:lnTo>
                    <a:lnTo>
                      <a:pt x="128" y="13"/>
                    </a:lnTo>
                    <a:lnTo>
                      <a:pt x="127" y="7"/>
                    </a:lnTo>
                    <a:lnTo>
                      <a:pt x="124" y="4"/>
                    </a:lnTo>
                    <a:lnTo>
                      <a:pt x="120" y="1"/>
                    </a:lnTo>
                    <a:lnTo>
                      <a:pt x="115" y="0"/>
                    </a:lnTo>
                    <a:lnTo>
                      <a:pt x="111" y="0"/>
                    </a:lnTo>
                    <a:lnTo>
                      <a:pt x="106" y="1"/>
                    </a:lnTo>
                    <a:lnTo>
                      <a:pt x="101" y="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2"/>
              <p:cNvSpPr/>
              <p:nvPr/>
            </p:nvSpPr>
            <p:spPr>
              <a:xfrm>
                <a:off x="539552" y="1492424"/>
                <a:ext cx="568052" cy="402247"/>
              </a:xfrm>
              <a:custGeom>
                <a:rect b="b" l="l" r="r" t="t"/>
                <a:pathLst>
                  <a:path extrusionOk="0" h="951" w="1343">
                    <a:moveTo>
                      <a:pt x="636" y="274"/>
                    </a:moveTo>
                    <a:lnTo>
                      <a:pt x="636" y="274"/>
                    </a:lnTo>
                    <a:lnTo>
                      <a:pt x="576" y="275"/>
                    </a:lnTo>
                    <a:lnTo>
                      <a:pt x="513" y="280"/>
                    </a:lnTo>
                    <a:lnTo>
                      <a:pt x="451" y="285"/>
                    </a:lnTo>
                    <a:lnTo>
                      <a:pt x="388" y="295"/>
                    </a:lnTo>
                    <a:lnTo>
                      <a:pt x="388" y="295"/>
                    </a:lnTo>
                    <a:lnTo>
                      <a:pt x="405" y="275"/>
                    </a:lnTo>
                    <a:lnTo>
                      <a:pt x="421" y="256"/>
                    </a:lnTo>
                    <a:lnTo>
                      <a:pt x="441" y="238"/>
                    </a:lnTo>
                    <a:lnTo>
                      <a:pt x="460" y="221"/>
                    </a:lnTo>
                    <a:lnTo>
                      <a:pt x="481" y="204"/>
                    </a:lnTo>
                    <a:lnTo>
                      <a:pt x="503" y="189"/>
                    </a:lnTo>
                    <a:lnTo>
                      <a:pt x="526" y="177"/>
                    </a:lnTo>
                    <a:lnTo>
                      <a:pt x="549" y="164"/>
                    </a:lnTo>
                    <a:lnTo>
                      <a:pt x="573" y="153"/>
                    </a:lnTo>
                    <a:lnTo>
                      <a:pt x="598" y="143"/>
                    </a:lnTo>
                    <a:lnTo>
                      <a:pt x="623" y="135"/>
                    </a:lnTo>
                    <a:lnTo>
                      <a:pt x="649" y="128"/>
                    </a:lnTo>
                    <a:lnTo>
                      <a:pt x="676" y="122"/>
                    </a:lnTo>
                    <a:lnTo>
                      <a:pt x="704" y="118"/>
                    </a:lnTo>
                    <a:lnTo>
                      <a:pt x="731" y="115"/>
                    </a:lnTo>
                    <a:lnTo>
                      <a:pt x="759" y="114"/>
                    </a:lnTo>
                    <a:lnTo>
                      <a:pt x="759" y="114"/>
                    </a:lnTo>
                    <a:lnTo>
                      <a:pt x="780" y="115"/>
                    </a:lnTo>
                    <a:lnTo>
                      <a:pt x="801" y="117"/>
                    </a:lnTo>
                    <a:lnTo>
                      <a:pt x="822" y="120"/>
                    </a:lnTo>
                    <a:lnTo>
                      <a:pt x="843" y="122"/>
                    </a:lnTo>
                    <a:lnTo>
                      <a:pt x="862" y="127"/>
                    </a:lnTo>
                    <a:lnTo>
                      <a:pt x="883" y="131"/>
                    </a:lnTo>
                    <a:lnTo>
                      <a:pt x="903" y="138"/>
                    </a:lnTo>
                    <a:lnTo>
                      <a:pt x="922" y="143"/>
                    </a:lnTo>
                    <a:lnTo>
                      <a:pt x="960" y="159"/>
                    </a:lnTo>
                    <a:lnTo>
                      <a:pt x="978" y="167"/>
                    </a:lnTo>
                    <a:lnTo>
                      <a:pt x="994" y="177"/>
                    </a:lnTo>
                    <a:lnTo>
                      <a:pt x="1011" y="186"/>
                    </a:lnTo>
                    <a:lnTo>
                      <a:pt x="1028" y="196"/>
                    </a:lnTo>
                    <a:lnTo>
                      <a:pt x="1043" y="207"/>
                    </a:lnTo>
                    <a:lnTo>
                      <a:pt x="1057" y="220"/>
                    </a:lnTo>
                    <a:lnTo>
                      <a:pt x="1057" y="220"/>
                    </a:lnTo>
                    <a:lnTo>
                      <a:pt x="1067" y="225"/>
                    </a:lnTo>
                    <a:lnTo>
                      <a:pt x="1071" y="228"/>
                    </a:lnTo>
                    <a:lnTo>
                      <a:pt x="1075" y="228"/>
                    </a:lnTo>
                    <a:lnTo>
                      <a:pt x="1079" y="228"/>
                    </a:lnTo>
                    <a:lnTo>
                      <a:pt x="1083" y="227"/>
                    </a:lnTo>
                    <a:lnTo>
                      <a:pt x="1087" y="224"/>
                    </a:lnTo>
                    <a:lnTo>
                      <a:pt x="1092" y="221"/>
                    </a:lnTo>
                    <a:lnTo>
                      <a:pt x="1092" y="221"/>
                    </a:lnTo>
                    <a:lnTo>
                      <a:pt x="1094" y="217"/>
                    </a:lnTo>
                    <a:lnTo>
                      <a:pt x="1097" y="214"/>
                    </a:lnTo>
                    <a:lnTo>
                      <a:pt x="1099" y="210"/>
                    </a:lnTo>
                    <a:lnTo>
                      <a:pt x="1099" y="206"/>
                    </a:lnTo>
                    <a:lnTo>
                      <a:pt x="1097" y="202"/>
                    </a:lnTo>
                    <a:lnTo>
                      <a:pt x="1096" y="197"/>
                    </a:lnTo>
                    <a:lnTo>
                      <a:pt x="1089" y="188"/>
                    </a:lnTo>
                    <a:lnTo>
                      <a:pt x="1089" y="188"/>
                    </a:lnTo>
                    <a:lnTo>
                      <a:pt x="1071" y="167"/>
                    </a:lnTo>
                    <a:lnTo>
                      <a:pt x="1050" y="146"/>
                    </a:lnTo>
                    <a:lnTo>
                      <a:pt x="1029" y="128"/>
                    </a:lnTo>
                    <a:lnTo>
                      <a:pt x="1008" y="110"/>
                    </a:lnTo>
                    <a:lnTo>
                      <a:pt x="985" y="93"/>
                    </a:lnTo>
                    <a:lnTo>
                      <a:pt x="961" y="78"/>
                    </a:lnTo>
                    <a:lnTo>
                      <a:pt x="936" y="63"/>
                    </a:lnTo>
                    <a:lnTo>
                      <a:pt x="911" y="50"/>
                    </a:lnTo>
                    <a:lnTo>
                      <a:pt x="884" y="39"/>
                    </a:lnTo>
                    <a:lnTo>
                      <a:pt x="857" y="28"/>
                    </a:lnTo>
                    <a:lnTo>
                      <a:pt x="829" y="19"/>
                    </a:lnTo>
                    <a:lnTo>
                      <a:pt x="800" y="13"/>
                    </a:lnTo>
                    <a:lnTo>
                      <a:pt x="770" y="7"/>
                    </a:lnTo>
                    <a:lnTo>
                      <a:pt x="740" y="3"/>
                    </a:lnTo>
                    <a:lnTo>
                      <a:pt x="709" y="0"/>
                    </a:lnTo>
                    <a:lnTo>
                      <a:pt x="679" y="0"/>
                    </a:lnTo>
                    <a:lnTo>
                      <a:pt x="679" y="0"/>
                    </a:lnTo>
                    <a:lnTo>
                      <a:pt x="637" y="3"/>
                    </a:lnTo>
                    <a:lnTo>
                      <a:pt x="597" y="8"/>
                    </a:lnTo>
                    <a:lnTo>
                      <a:pt x="558" y="17"/>
                    </a:lnTo>
                    <a:lnTo>
                      <a:pt x="519" y="28"/>
                    </a:lnTo>
                    <a:lnTo>
                      <a:pt x="483" y="42"/>
                    </a:lnTo>
                    <a:lnTo>
                      <a:pt x="446" y="58"/>
                    </a:lnTo>
                    <a:lnTo>
                      <a:pt x="413" y="76"/>
                    </a:lnTo>
                    <a:lnTo>
                      <a:pt x="381" y="99"/>
                    </a:lnTo>
                    <a:lnTo>
                      <a:pt x="350" y="121"/>
                    </a:lnTo>
                    <a:lnTo>
                      <a:pt x="321" y="147"/>
                    </a:lnTo>
                    <a:lnTo>
                      <a:pt x="295" y="175"/>
                    </a:lnTo>
                    <a:lnTo>
                      <a:pt x="270" y="204"/>
                    </a:lnTo>
                    <a:lnTo>
                      <a:pt x="248" y="236"/>
                    </a:lnTo>
                    <a:lnTo>
                      <a:pt x="228" y="268"/>
                    </a:lnTo>
                    <a:lnTo>
                      <a:pt x="211" y="303"/>
                    </a:lnTo>
                    <a:lnTo>
                      <a:pt x="196" y="339"/>
                    </a:lnTo>
                    <a:lnTo>
                      <a:pt x="196" y="339"/>
                    </a:lnTo>
                    <a:lnTo>
                      <a:pt x="147" y="355"/>
                    </a:lnTo>
                    <a:lnTo>
                      <a:pt x="102" y="373"/>
                    </a:lnTo>
                    <a:lnTo>
                      <a:pt x="58" y="392"/>
                    </a:lnTo>
                    <a:lnTo>
                      <a:pt x="17" y="414"/>
                    </a:lnTo>
                    <a:lnTo>
                      <a:pt x="17" y="414"/>
                    </a:lnTo>
                    <a:lnTo>
                      <a:pt x="8" y="420"/>
                    </a:lnTo>
                    <a:lnTo>
                      <a:pt x="4" y="424"/>
                    </a:lnTo>
                    <a:lnTo>
                      <a:pt x="3" y="428"/>
                    </a:lnTo>
                    <a:lnTo>
                      <a:pt x="1" y="431"/>
                    </a:lnTo>
                    <a:lnTo>
                      <a:pt x="0" y="435"/>
                    </a:lnTo>
                    <a:lnTo>
                      <a:pt x="1" y="439"/>
                    </a:lnTo>
                    <a:lnTo>
                      <a:pt x="3" y="445"/>
                    </a:lnTo>
                    <a:lnTo>
                      <a:pt x="3" y="445"/>
                    </a:lnTo>
                    <a:lnTo>
                      <a:pt x="7" y="452"/>
                    </a:lnTo>
                    <a:lnTo>
                      <a:pt x="10" y="455"/>
                    </a:lnTo>
                    <a:lnTo>
                      <a:pt x="14" y="456"/>
                    </a:lnTo>
                    <a:lnTo>
                      <a:pt x="22" y="458"/>
                    </a:lnTo>
                    <a:lnTo>
                      <a:pt x="32" y="456"/>
                    </a:lnTo>
                    <a:lnTo>
                      <a:pt x="32" y="456"/>
                    </a:lnTo>
                    <a:lnTo>
                      <a:pt x="103" y="437"/>
                    </a:lnTo>
                    <a:lnTo>
                      <a:pt x="174" y="421"/>
                    </a:lnTo>
                    <a:lnTo>
                      <a:pt x="174" y="421"/>
                    </a:lnTo>
                    <a:lnTo>
                      <a:pt x="171" y="441"/>
                    </a:lnTo>
                    <a:lnTo>
                      <a:pt x="168" y="460"/>
                    </a:lnTo>
                    <a:lnTo>
                      <a:pt x="167" y="480"/>
                    </a:lnTo>
                    <a:lnTo>
                      <a:pt x="165" y="501"/>
                    </a:lnTo>
                    <a:lnTo>
                      <a:pt x="165" y="501"/>
                    </a:lnTo>
                    <a:lnTo>
                      <a:pt x="167" y="534"/>
                    </a:lnTo>
                    <a:lnTo>
                      <a:pt x="168" y="567"/>
                    </a:lnTo>
                    <a:lnTo>
                      <a:pt x="174" y="601"/>
                    </a:lnTo>
                    <a:lnTo>
                      <a:pt x="181" y="633"/>
                    </a:lnTo>
                    <a:lnTo>
                      <a:pt x="189" y="665"/>
                    </a:lnTo>
                    <a:lnTo>
                      <a:pt x="200" y="695"/>
                    </a:lnTo>
                    <a:lnTo>
                      <a:pt x="214" y="725"/>
                    </a:lnTo>
                    <a:lnTo>
                      <a:pt x="228" y="754"/>
                    </a:lnTo>
                    <a:lnTo>
                      <a:pt x="245" y="783"/>
                    </a:lnTo>
                    <a:lnTo>
                      <a:pt x="263" y="809"/>
                    </a:lnTo>
                    <a:lnTo>
                      <a:pt x="284" y="836"/>
                    </a:lnTo>
                    <a:lnTo>
                      <a:pt x="305" y="859"/>
                    </a:lnTo>
                    <a:lnTo>
                      <a:pt x="328" y="883"/>
                    </a:lnTo>
                    <a:lnTo>
                      <a:pt x="352" y="905"/>
                    </a:lnTo>
                    <a:lnTo>
                      <a:pt x="378" y="925"/>
                    </a:lnTo>
                    <a:lnTo>
                      <a:pt x="405" y="943"/>
                    </a:lnTo>
                    <a:lnTo>
                      <a:pt x="405" y="943"/>
                    </a:lnTo>
                    <a:lnTo>
                      <a:pt x="416" y="948"/>
                    </a:lnTo>
                    <a:lnTo>
                      <a:pt x="421" y="950"/>
                    </a:lnTo>
                    <a:lnTo>
                      <a:pt x="426" y="950"/>
                    </a:lnTo>
                    <a:lnTo>
                      <a:pt x="430" y="950"/>
                    </a:lnTo>
                    <a:lnTo>
                      <a:pt x="434" y="947"/>
                    </a:lnTo>
                    <a:lnTo>
                      <a:pt x="437" y="946"/>
                    </a:lnTo>
                    <a:lnTo>
                      <a:pt x="441" y="941"/>
                    </a:lnTo>
                    <a:lnTo>
                      <a:pt x="441" y="941"/>
                    </a:lnTo>
                    <a:lnTo>
                      <a:pt x="445" y="933"/>
                    </a:lnTo>
                    <a:lnTo>
                      <a:pt x="446" y="929"/>
                    </a:lnTo>
                    <a:lnTo>
                      <a:pt x="446" y="925"/>
                    </a:lnTo>
                    <a:lnTo>
                      <a:pt x="445" y="921"/>
                    </a:lnTo>
                    <a:lnTo>
                      <a:pt x="442" y="916"/>
                    </a:lnTo>
                    <a:lnTo>
                      <a:pt x="435" y="908"/>
                    </a:lnTo>
                    <a:lnTo>
                      <a:pt x="435" y="908"/>
                    </a:lnTo>
                    <a:lnTo>
                      <a:pt x="419" y="893"/>
                    </a:lnTo>
                    <a:lnTo>
                      <a:pt x="402" y="875"/>
                    </a:lnTo>
                    <a:lnTo>
                      <a:pt x="387" y="857"/>
                    </a:lnTo>
                    <a:lnTo>
                      <a:pt x="373" y="839"/>
                    </a:lnTo>
                    <a:lnTo>
                      <a:pt x="360" y="819"/>
                    </a:lnTo>
                    <a:lnTo>
                      <a:pt x="348" y="800"/>
                    </a:lnTo>
                    <a:lnTo>
                      <a:pt x="338" y="779"/>
                    </a:lnTo>
                    <a:lnTo>
                      <a:pt x="327" y="757"/>
                    </a:lnTo>
                    <a:lnTo>
                      <a:pt x="318" y="736"/>
                    </a:lnTo>
                    <a:lnTo>
                      <a:pt x="312" y="713"/>
                    </a:lnTo>
                    <a:lnTo>
                      <a:pt x="305" y="691"/>
                    </a:lnTo>
                    <a:lnTo>
                      <a:pt x="299" y="668"/>
                    </a:lnTo>
                    <a:lnTo>
                      <a:pt x="295" y="645"/>
                    </a:lnTo>
                    <a:lnTo>
                      <a:pt x="292" y="622"/>
                    </a:lnTo>
                    <a:lnTo>
                      <a:pt x="291" y="599"/>
                    </a:lnTo>
                    <a:lnTo>
                      <a:pt x="289" y="576"/>
                    </a:lnTo>
                    <a:lnTo>
                      <a:pt x="289" y="576"/>
                    </a:lnTo>
                    <a:lnTo>
                      <a:pt x="291" y="552"/>
                    </a:lnTo>
                    <a:lnTo>
                      <a:pt x="292" y="530"/>
                    </a:lnTo>
                    <a:lnTo>
                      <a:pt x="295" y="506"/>
                    </a:lnTo>
                    <a:lnTo>
                      <a:pt x="299" y="484"/>
                    </a:lnTo>
                    <a:lnTo>
                      <a:pt x="305" y="462"/>
                    </a:lnTo>
                    <a:lnTo>
                      <a:pt x="310" y="441"/>
                    </a:lnTo>
                    <a:lnTo>
                      <a:pt x="317" y="419"/>
                    </a:lnTo>
                    <a:lnTo>
                      <a:pt x="327" y="399"/>
                    </a:lnTo>
                    <a:lnTo>
                      <a:pt x="327" y="399"/>
                    </a:lnTo>
                    <a:lnTo>
                      <a:pt x="403" y="394"/>
                    </a:lnTo>
                    <a:lnTo>
                      <a:pt x="444" y="392"/>
                    </a:lnTo>
                    <a:lnTo>
                      <a:pt x="487" y="391"/>
                    </a:lnTo>
                    <a:lnTo>
                      <a:pt x="487" y="391"/>
                    </a:lnTo>
                    <a:lnTo>
                      <a:pt x="556" y="392"/>
                    </a:lnTo>
                    <a:lnTo>
                      <a:pt x="626" y="396"/>
                    </a:lnTo>
                    <a:lnTo>
                      <a:pt x="691" y="403"/>
                    </a:lnTo>
                    <a:lnTo>
                      <a:pt x="755" y="413"/>
                    </a:lnTo>
                    <a:lnTo>
                      <a:pt x="816" y="426"/>
                    </a:lnTo>
                    <a:lnTo>
                      <a:pt x="873" y="439"/>
                    </a:lnTo>
                    <a:lnTo>
                      <a:pt x="928" y="456"/>
                    </a:lnTo>
                    <a:lnTo>
                      <a:pt x="978" y="474"/>
                    </a:lnTo>
                    <a:lnTo>
                      <a:pt x="1001" y="484"/>
                    </a:lnTo>
                    <a:lnTo>
                      <a:pt x="1024" y="495"/>
                    </a:lnTo>
                    <a:lnTo>
                      <a:pt x="1044" y="505"/>
                    </a:lnTo>
                    <a:lnTo>
                      <a:pt x="1064" y="517"/>
                    </a:lnTo>
                    <a:lnTo>
                      <a:pt x="1082" y="528"/>
                    </a:lnTo>
                    <a:lnTo>
                      <a:pt x="1099" y="541"/>
                    </a:lnTo>
                    <a:lnTo>
                      <a:pt x="1115" y="553"/>
                    </a:lnTo>
                    <a:lnTo>
                      <a:pt x="1129" y="566"/>
                    </a:lnTo>
                    <a:lnTo>
                      <a:pt x="1142" y="579"/>
                    </a:lnTo>
                    <a:lnTo>
                      <a:pt x="1153" y="592"/>
                    </a:lnTo>
                    <a:lnTo>
                      <a:pt x="1163" y="606"/>
                    </a:lnTo>
                    <a:lnTo>
                      <a:pt x="1171" y="620"/>
                    </a:lnTo>
                    <a:lnTo>
                      <a:pt x="1176" y="636"/>
                    </a:lnTo>
                    <a:lnTo>
                      <a:pt x="1181" y="649"/>
                    </a:lnTo>
                    <a:lnTo>
                      <a:pt x="1183" y="665"/>
                    </a:lnTo>
                    <a:lnTo>
                      <a:pt x="1185" y="680"/>
                    </a:lnTo>
                    <a:lnTo>
                      <a:pt x="1185" y="680"/>
                    </a:lnTo>
                    <a:lnTo>
                      <a:pt x="1183" y="695"/>
                    </a:lnTo>
                    <a:lnTo>
                      <a:pt x="1181" y="711"/>
                    </a:lnTo>
                    <a:lnTo>
                      <a:pt x="1175" y="726"/>
                    </a:lnTo>
                    <a:lnTo>
                      <a:pt x="1167" y="741"/>
                    </a:lnTo>
                    <a:lnTo>
                      <a:pt x="1157" y="757"/>
                    </a:lnTo>
                    <a:lnTo>
                      <a:pt x="1144" y="772"/>
                    </a:lnTo>
                    <a:lnTo>
                      <a:pt x="1132" y="787"/>
                    </a:lnTo>
                    <a:lnTo>
                      <a:pt x="1117" y="801"/>
                    </a:lnTo>
                    <a:lnTo>
                      <a:pt x="1100" y="815"/>
                    </a:lnTo>
                    <a:lnTo>
                      <a:pt x="1082" y="829"/>
                    </a:lnTo>
                    <a:lnTo>
                      <a:pt x="1064" y="843"/>
                    </a:lnTo>
                    <a:lnTo>
                      <a:pt x="1043" y="855"/>
                    </a:lnTo>
                    <a:lnTo>
                      <a:pt x="1022" y="868"/>
                    </a:lnTo>
                    <a:lnTo>
                      <a:pt x="1001" y="879"/>
                    </a:lnTo>
                    <a:lnTo>
                      <a:pt x="955" y="901"/>
                    </a:lnTo>
                    <a:lnTo>
                      <a:pt x="955" y="901"/>
                    </a:lnTo>
                    <a:lnTo>
                      <a:pt x="937" y="911"/>
                    </a:lnTo>
                    <a:lnTo>
                      <a:pt x="932" y="915"/>
                    </a:lnTo>
                    <a:lnTo>
                      <a:pt x="928" y="919"/>
                    </a:lnTo>
                    <a:lnTo>
                      <a:pt x="925" y="923"/>
                    </a:lnTo>
                    <a:lnTo>
                      <a:pt x="925" y="928"/>
                    </a:lnTo>
                    <a:lnTo>
                      <a:pt x="925" y="932"/>
                    </a:lnTo>
                    <a:lnTo>
                      <a:pt x="926" y="937"/>
                    </a:lnTo>
                    <a:lnTo>
                      <a:pt x="926" y="937"/>
                    </a:lnTo>
                    <a:lnTo>
                      <a:pt x="928" y="941"/>
                    </a:lnTo>
                    <a:lnTo>
                      <a:pt x="930" y="944"/>
                    </a:lnTo>
                    <a:lnTo>
                      <a:pt x="935" y="947"/>
                    </a:lnTo>
                    <a:lnTo>
                      <a:pt x="939" y="950"/>
                    </a:lnTo>
                    <a:lnTo>
                      <a:pt x="943" y="950"/>
                    </a:lnTo>
                    <a:lnTo>
                      <a:pt x="948" y="951"/>
                    </a:lnTo>
                    <a:lnTo>
                      <a:pt x="960" y="948"/>
                    </a:lnTo>
                    <a:lnTo>
                      <a:pt x="960" y="948"/>
                    </a:lnTo>
                    <a:lnTo>
                      <a:pt x="1000" y="935"/>
                    </a:lnTo>
                    <a:lnTo>
                      <a:pt x="1039" y="919"/>
                    </a:lnTo>
                    <a:lnTo>
                      <a:pt x="1076" y="904"/>
                    </a:lnTo>
                    <a:lnTo>
                      <a:pt x="1111" y="886"/>
                    </a:lnTo>
                    <a:lnTo>
                      <a:pt x="1144" y="868"/>
                    </a:lnTo>
                    <a:lnTo>
                      <a:pt x="1176" y="850"/>
                    </a:lnTo>
                    <a:lnTo>
                      <a:pt x="1206" y="830"/>
                    </a:lnTo>
                    <a:lnTo>
                      <a:pt x="1233" y="809"/>
                    </a:lnTo>
                    <a:lnTo>
                      <a:pt x="1257" y="787"/>
                    </a:lnTo>
                    <a:lnTo>
                      <a:pt x="1279" y="765"/>
                    </a:lnTo>
                    <a:lnTo>
                      <a:pt x="1297" y="743"/>
                    </a:lnTo>
                    <a:lnTo>
                      <a:pt x="1314" y="719"/>
                    </a:lnTo>
                    <a:lnTo>
                      <a:pt x="1327" y="694"/>
                    </a:lnTo>
                    <a:lnTo>
                      <a:pt x="1331" y="681"/>
                    </a:lnTo>
                    <a:lnTo>
                      <a:pt x="1335" y="669"/>
                    </a:lnTo>
                    <a:lnTo>
                      <a:pt x="1339" y="656"/>
                    </a:lnTo>
                    <a:lnTo>
                      <a:pt x="1342" y="643"/>
                    </a:lnTo>
                    <a:lnTo>
                      <a:pt x="1343" y="630"/>
                    </a:lnTo>
                    <a:lnTo>
                      <a:pt x="1343" y="616"/>
                    </a:lnTo>
                    <a:lnTo>
                      <a:pt x="1343" y="616"/>
                    </a:lnTo>
                    <a:lnTo>
                      <a:pt x="1342" y="598"/>
                    </a:lnTo>
                    <a:lnTo>
                      <a:pt x="1339" y="581"/>
                    </a:lnTo>
                    <a:lnTo>
                      <a:pt x="1335" y="563"/>
                    </a:lnTo>
                    <a:lnTo>
                      <a:pt x="1329" y="547"/>
                    </a:lnTo>
                    <a:lnTo>
                      <a:pt x="1321" y="530"/>
                    </a:lnTo>
                    <a:lnTo>
                      <a:pt x="1311" y="513"/>
                    </a:lnTo>
                    <a:lnTo>
                      <a:pt x="1300" y="496"/>
                    </a:lnTo>
                    <a:lnTo>
                      <a:pt x="1288" y="481"/>
                    </a:lnTo>
                    <a:lnTo>
                      <a:pt x="1274" y="466"/>
                    </a:lnTo>
                    <a:lnTo>
                      <a:pt x="1259" y="451"/>
                    </a:lnTo>
                    <a:lnTo>
                      <a:pt x="1242" y="437"/>
                    </a:lnTo>
                    <a:lnTo>
                      <a:pt x="1224" y="423"/>
                    </a:lnTo>
                    <a:lnTo>
                      <a:pt x="1204" y="410"/>
                    </a:lnTo>
                    <a:lnTo>
                      <a:pt x="1183" y="396"/>
                    </a:lnTo>
                    <a:lnTo>
                      <a:pt x="1161" y="384"/>
                    </a:lnTo>
                    <a:lnTo>
                      <a:pt x="1138" y="373"/>
                    </a:lnTo>
                    <a:lnTo>
                      <a:pt x="1113" y="362"/>
                    </a:lnTo>
                    <a:lnTo>
                      <a:pt x="1087" y="350"/>
                    </a:lnTo>
                    <a:lnTo>
                      <a:pt x="1061" y="341"/>
                    </a:lnTo>
                    <a:lnTo>
                      <a:pt x="1033" y="331"/>
                    </a:lnTo>
                    <a:lnTo>
                      <a:pt x="1004" y="323"/>
                    </a:lnTo>
                    <a:lnTo>
                      <a:pt x="975" y="314"/>
                    </a:lnTo>
                    <a:lnTo>
                      <a:pt x="944" y="306"/>
                    </a:lnTo>
                    <a:lnTo>
                      <a:pt x="912" y="300"/>
                    </a:lnTo>
                    <a:lnTo>
                      <a:pt x="880" y="293"/>
                    </a:lnTo>
                    <a:lnTo>
                      <a:pt x="847" y="289"/>
                    </a:lnTo>
                    <a:lnTo>
                      <a:pt x="814" y="284"/>
                    </a:lnTo>
                    <a:lnTo>
                      <a:pt x="779" y="281"/>
                    </a:lnTo>
                    <a:lnTo>
                      <a:pt x="744" y="277"/>
                    </a:lnTo>
                    <a:lnTo>
                      <a:pt x="708" y="275"/>
                    </a:lnTo>
                    <a:lnTo>
                      <a:pt x="672" y="274"/>
                    </a:lnTo>
                    <a:lnTo>
                      <a:pt x="636" y="274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2"/>
              <p:cNvSpPr/>
              <p:nvPr/>
            </p:nvSpPr>
            <p:spPr>
              <a:xfrm>
                <a:off x="774301" y="1878174"/>
                <a:ext cx="38913" cy="154808"/>
              </a:xfrm>
              <a:custGeom>
                <a:rect b="b" l="l" r="r" t="t"/>
                <a:pathLst>
                  <a:path extrusionOk="0" h="366" w="92">
                    <a:moveTo>
                      <a:pt x="89" y="0"/>
                    </a:moveTo>
                    <a:lnTo>
                      <a:pt x="12" y="43"/>
                    </a:lnTo>
                    <a:lnTo>
                      <a:pt x="12" y="43"/>
                    </a:lnTo>
                    <a:lnTo>
                      <a:pt x="7" y="48"/>
                    </a:lnTo>
                    <a:lnTo>
                      <a:pt x="3" y="53"/>
                    </a:lnTo>
                    <a:lnTo>
                      <a:pt x="0" y="59"/>
                    </a:lnTo>
                    <a:lnTo>
                      <a:pt x="0" y="67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8"/>
                    </a:lnTo>
                    <a:lnTo>
                      <a:pt x="3" y="362"/>
                    </a:lnTo>
                    <a:lnTo>
                      <a:pt x="7" y="365"/>
                    </a:lnTo>
                    <a:lnTo>
                      <a:pt x="12" y="366"/>
                    </a:lnTo>
                    <a:lnTo>
                      <a:pt x="89" y="366"/>
                    </a:lnTo>
                    <a:lnTo>
                      <a:pt x="89" y="366"/>
                    </a:lnTo>
                    <a:lnTo>
                      <a:pt x="92" y="366"/>
                    </a:lnTo>
                    <a:lnTo>
                      <a:pt x="92" y="363"/>
                    </a:lnTo>
                    <a:lnTo>
                      <a:pt x="92" y="2"/>
                    </a:lnTo>
                    <a:lnTo>
                      <a:pt x="92" y="2"/>
                    </a:lnTo>
                    <a:lnTo>
                      <a:pt x="92" y="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1" name="Google Shape;351;p52"/>
            <p:cNvGrpSpPr/>
            <p:nvPr/>
          </p:nvGrpSpPr>
          <p:grpSpPr>
            <a:xfrm>
              <a:off x="5722303" y="5850932"/>
              <a:ext cx="501305" cy="273489"/>
              <a:chOff x="9789528" y="1161650"/>
              <a:chExt cx="1268805" cy="692201"/>
            </a:xfrm>
          </p:grpSpPr>
          <p:sp>
            <p:nvSpPr>
              <p:cNvPr id="352" name="Google Shape;352;p52"/>
              <p:cNvSpPr/>
              <p:nvPr/>
            </p:nvSpPr>
            <p:spPr>
              <a:xfrm>
                <a:off x="9789528" y="1161650"/>
                <a:ext cx="488289" cy="690372"/>
              </a:xfrm>
              <a:custGeom>
                <a:rect b="b" l="l" r="r" t="t"/>
                <a:pathLst>
                  <a:path extrusionOk="0" h="690372" w="488289">
                    <a:moveTo>
                      <a:pt x="138074" y="0"/>
                    </a:moveTo>
                    <a:lnTo>
                      <a:pt x="138074" y="246888"/>
                    </a:lnTo>
                    <a:cubicBezTo>
                      <a:pt x="157581" y="229210"/>
                      <a:pt x="179527" y="215341"/>
                      <a:pt x="203911" y="205283"/>
                    </a:cubicBezTo>
                    <a:cubicBezTo>
                      <a:pt x="228295" y="195224"/>
                      <a:pt x="252984" y="190195"/>
                      <a:pt x="277978" y="190195"/>
                    </a:cubicBezTo>
                    <a:cubicBezTo>
                      <a:pt x="318821" y="190195"/>
                      <a:pt x="355092" y="200406"/>
                      <a:pt x="386791" y="220828"/>
                    </a:cubicBezTo>
                    <a:cubicBezTo>
                      <a:pt x="418490" y="241249"/>
                      <a:pt x="443331" y="270205"/>
                      <a:pt x="461315" y="307696"/>
                    </a:cubicBezTo>
                    <a:cubicBezTo>
                      <a:pt x="479298" y="345186"/>
                      <a:pt x="488289" y="388925"/>
                      <a:pt x="488289" y="438912"/>
                    </a:cubicBezTo>
                    <a:cubicBezTo>
                      <a:pt x="488289" y="487070"/>
                      <a:pt x="478079" y="530200"/>
                      <a:pt x="457657" y="568300"/>
                    </a:cubicBezTo>
                    <a:cubicBezTo>
                      <a:pt x="437236" y="606400"/>
                      <a:pt x="409651" y="636270"/>
                      <a:pt x="374904" y="657911"/>
                    </a:cubicBezTo>
                    <a:cubicBezTo>
                      <a:pt x="340157" y="679552"/>
                      <a:pt x="302361" y="690372"/>
                      <a:pt x="261518" y="690372"/>
                    </a:cubicBezTo>
                    <a:cubicBezTo>
                      <a:pt x="206654" y="690372"/>
                      <a:pt x="157886" y="672084"/>
                      <a:pt x="115214" y="635508"/>
                    </a:cubicBezTo>
                    <a:lnTo>
                      <a:pt x="100584" y="681228"/>
                    </a:lnTo>
                    <a:lnTo>
                      <a:pt x="0" y="681228"/>
                    </a:lnTo>
                    <a:lnTo>
                      <a:pt x="0" y="20117"/>
                    </a:lnTo>
                    <a:lnTo>
                      <a:pt x="138074" y="0"/>
                    </a:lnTo>
                    <a:close/>
                    <a:moveTo>
                      <a:pt x="244145" y="311810"/>
                    </a:moveTo>
                    <a:cubicBezTo>
                      <a:pt x="202082" y="311810"/>
                      <a:pt x="166725" y="330708"/>
                      <a:pt x="138074" y="368503"/>
                    </a:cubicBezTo>
                    <a:lnTo>
                      <a:pt x="138074" y="540410"/>
                    </a:lnTo>
                    <a:cubicBezTo>
                      <a:pt x="165506" y="561746"/>
                      <a:pt x="195986" y="572415"/>
                      <a:pt x="229514" y="572415"/>
                    </a:cubicBezTo>
                    <a:cubicBezTo>
                      <a:pt x="267310" y="572415"/>
                      <a:pt x="297332" y="560832"/>
                      <a:pt x="319583" y="537667"/>
                    </a:cubicBezTo>
                    <a:cubicBezTo>
                      <a:pt x="341833" y="514503"/>
                      <a:pt x="352958" y="480975"/>
                      <a:pt x="352958" y="437083"/>
                    </a:cubicBezTo>
                    <a:cubicBezTo>
                      <a:pt x="352958" y="398069"/>
                      <a:pt x="343357" y="367436"/>
                      <a:pt x="324155" y="345186"/>
                    </a:cubicBezTo>
                    <a:cubicBezTo>
                      <a:pt x="304952" y="322936"/>
                      <a:pt x="278282" y="311810"/>
                      <a:pt x="244145" y="3118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2"/>
              <p:cNvSpPr/>
              <p:nvPr/>
            </p:nvSpPr>
            <p:spPr>
              <a:xfrm>
                <a:off x="10360874" y="1351845"/>
                <a:ext cx="460858" cy="502006"/>
              </a:xfrm>
              <a:custGeom>
                <a:rect b="b" l="l" r="r" t="t"/>
                <a:pathLst>
                  <a:path extrusionOk="0" h="502006" w="460858">
                    <a:moveTo>
                      <a:pt x="238659" y="0"/>
                    </a:moveTo>
                    <a:cubicBezTo>
                      <a:pt x="283769" y="0"/>
                      <a:pt x="323088" y="10363"/>
                      <a:pt x="356616" y="31090"/>
                    </a:cubicBezTo>
                    <a:cubicBezTo>
                      <a:pt x="390144" y="51816"/>
                      <a:pt x="415900" y="81229"/>
                      <a:pt x="433883" y="119329"/>
                    </a:cubicBezTo>
                    <a:cubicBezTo>
                      <a:pt x="451866" y="157429"/>
                      <a:pt x="460858" y="201778"/>
                      <a:pt x="460858" y="252375"/>
                    </a:cubicBezTo>
                    <a:lnTo>
                      <a:pt x="460858" y="287122"/>
                    </a:lnTo>
                    <a:lnTo>
                      <a:pt x="125273" y="287122"/>
                    </a:lnTo>
                    <a:cubicBezTo>
                      <a:pt x="130760" y="319431"/>
                      <a:pt x="145238" y="344882"/>
                      <a:pt x="168707" y="363474"/>
                    </a:cubicBezTo>
                    <a:cubicBezTo>
                      <a:pt x="192177" y="382067"/>
                      <a:pt x="221285" y="391364"/>
                      <a:pt x="256032" y="391364"/>
                    </a:cubicBezTo>
                    <a:cubicBezTo>
                      <a:pt x="302362" y="391364"/>
                      <a:pt x="339852" y="376428"/>
                      <a:pt x="368504" y="346558"/>
                    </a:cubicBezTo>
                    <a:lnTo>
                      <a:pt x="444399" y="417881"/>
                    </a:lnTo>
                    <a:cubicBezTo>
                      <a:pt x="391973" y="473964"/>
                      <a:pt x="326441" y="502006"/>
                      <a:pt x="247803" y="502006"/>
                    </a:cubicBezTo>
                    <a:cubicBezTo>
                      <a:pt x="197206" y="502006"/>
                      <a:pt x="153315" y="491338"/>
                      <a:pt x="116129" y="470002"/>
                    </a:cubicBezTo>
                    <a:cubicBezTo>
                      <a:pt x="78944" y="448666"/>
                      <a:pt x="50292" y="418795"/>
                      <a:pt x="30176" y="380391"/>
                    </a:cubicBezTo>
                    <a:cubicBezTo>
                      <a:pt x="10059" y="341986"/>
                      <a:pt x="0" y="297790"/>
                      <a:pt x="0" y="247803"/>
                    </a:cubicBezTo>
                    <a:cubicBezTo>
                      <a:pt x="0" y="200863"/>
                      <a:pt x="10364" y="158496"/>
                      <a:pt x="31090" y="120701"/>
                    </a:cubicBezTo>
                    <a:cubicBezTo>
                      <a:pt x="51816" y="82906"/>
                      <a:pt x="80315" y="53340"/>
                      <a:pt x="116586" y="32004"/>
                    </a:cubicBezTo>
                    <a:cubicBezTo>
                      <a:pt x="152858" y="10668"/>
                      <a:pt x="193548" y="0"/>
                      <a:pt x="238659" y="0"/>
                    </a:cubicBezTo>
                    <a:close/>
                    <a:moveTo>
                      <a:pt x="235916" y="104242"/>
                    </a:moveTo>
                    <a:cubicBezTo>
                      <a:pt x="207874" y="104242"/>
                      <a:pt x="184557" y="112471"/>
                      <a:pt x="165964" y="128931"/>
                    </a:cubicBezTo>
                    <a:cubicBezTo>
                      <a:pt x="147371" y="145390"/>
                      <a:pt x="134722" y="168250"/>
                      <a:pt x="128016" y="197511"/>
                    </a:cubicBezTo>
                    <a:lnTo>
                      <a:pt x="332842" y="197511"/>
                    </a:lnTo>
                    <a:cubicBezTo>
                      <a:pt x="331013" y="167640"/>
                      <a:pt x="321869" y="144628"/>
                      <a:pt x="305410" y="128473"/>
                    </a:cubicBezTo>
                    <a:cubicBezTo>
                      <a:pt x="288951" y="112319"/>
                      <a:pt x="265786" y="104242"/>
                      <a:pt x="235916" y="1042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9AB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2"/>
              <p:cNvSpPr/>
              <p:nvPr/>
            </p:nvSpPr>
            <p:spPr>
              <a:xfrm>
                <a:off x="10897399" y="1693832"/>
                <a:ext cx="160934" cy="159105"/>
              </a:xfrm>
              <a:custGeom>
                <a:rect b="b" l="l" r="r" t="t"/>
                <a:pathLst>
                  <a:path extrusionOk="0" h="159105" w="160934">
                    <a:moveTo>
                      <a:pt x="79553" y="0"/>
                    </a:moveTo>
                    <a:cubicBezTo>
                      <a:pt x="103327" y="0"/>
                      <a:pt x="122834" y="7315"/>
                      <a:pt x="138074" y="21945"/>
                    </a:cubicBezTo>
                    <a:cubicBezTo>
                      <a:pt x="153314" y="36576"/>
                      <a:pt x="160934" y="55778"/>
                      <a:pt x="160934" y="79553"/>
                    </a:cubicBezTo>
                    <a:cubicBezTo>
                      <a:pt x="160934" y="102718"/>
                      <a:pt x="153314" y="121768"/>
                      <a:pt x="138074" y="136703"/>
                    </a:cubicBezTo>
                    <a:cubicBezTo>
                      <a:pt x="122834" y="151638"/>
                      <a:pt x="103327" y="159105"/>
                      <a:pt x="79553" y="159105"/>
                    </a:cubicBezTo>
                    <a:cubicBezTo>
                      <a:pt x="56997" y="159105"/>
                      <a:pt x="38100" y="151486"/>
                      <a:pt x="22860" y="136245"/>
                    </a:cubicBezTo>
                    <a:cubicBezTo>
                      <a:pt x="7620" y="121005"/>
                      <a:pt x="0" y="102108"/>
                      <a:pt x="0" y="79553"/>
                    </a:cubicBezTo>
                    <a:cubicBezTo>
                      <a:pt x="0" y="56388"/>
                      <a:pt x="7620" y="37338"/>
                      <a:pt x="22860" y="22403"/>
                    </a:cubicBezTo>
                    <a:cubicBezTo>
                      <a:pt x="38100" y="7468"/>
                      <a:pt x="56997" y="0"/>
                      <a:pt x="79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55" name="Google Shape;355;p52"/>
            <p:cNvCxnSpPr/>
            <p:nvPr/>
          </p:nvCxnSpPr>
          <p:spPr>
            <a:xfrm>
              <a:off x="5590517" y="5850924"/>
              <a:ext cx="0" cy="272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"/>
          <p:cNvGrpSpPr/>
          <p:nvPr/>
        </p:nvGrpSpPr>
        <p:grpSpPr>
          <a:xfrm>
            <a:off x="3357574" y="-568363"/>
            <a:ext cx="3492439" cy="439630"/>
            <a:chOff x="3357574" y="-568363"/>
            <a:chExt cx="3492439" cy="439630"/>
          </a:xfrm>
        </p:grpSpPr>
        <p:sp>
          <p:nvSpPr>
            <p:cNvPr id="11" name="Google Shape;11;p5"/>
            <p:cNvSpPr/>
            <p:nvPr/>
          </p:nvSpPr>
          <p:spPr>
            <a:xfrm>
              <a:off x="5901580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6B6D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5"/>
            <p:cNvSpPr/>
            <p:nvPr/>
          </p:nvSpPr>
          <p:spPr>
            <a:xfrm>
              <a:off x="5392778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3F40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"/>
            <p:cNvSpPr/>
            <p:nvPr/>
          </p:nvSpPr>
          <p:spPr>
            <a:xfrm>
              <a:off x="6410383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A9AB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"/>
            <p:cNvSpPr/>
            <p:nvPr/>
          </p:nvSpPr>
          <p:spPr>
            <a:xfrm>
              <a:off x="3866375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CC09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"/>
            <p:cNvSpPr/>
            <p:nvPr/>
          </p:nvSpPr>
          <p:spPr>
            <a:xfrm>
              <a:off x="3357574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9D0D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"/>
            <p:cNvSpPr/>
            <p:nvPr/>
          </p:nvSpPr>
          <p:spPr>
            <a:xfrm>
              <a:off x="4883977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333B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"/>
            <p:cNvSpPr/>
            <p:nvPr/>
          </p:nvSpPr>
          <p:spPr>
            <a:xfrm>
              <a:off x="4375176" y="-567309"/>
              <a:ext cx="439630" cy="437443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B815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5"/>
          <p:cNvSpPr/>
          <p:nvPr/>
        </p:nvSpPr>
        <p:spPr>
          <a:xfrm>
            <a:off x="44763" y="-560161"/>
            <a:ext cx="2588100" cy="42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092F"/>
              </a:gs>
              <a:gs pos="36000">
                <a:srgbClr val="9D0D21"/>
              </a:gs>
              <a:gs pos="100000">
                <a:srgbClr val="333B8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5"/>
          <p:cNvGrpSpPr/>
          <p:nvPr/>
        </p:nvGrpSpPr>
        <p:grpSpPr>
          <a:xfrm>
            <a:off x="8191186" y="-568363"/>
            <a:ext cx="4001243" cy="439630"/>
            <a:chOff x="8191186" y="-568363"/>
            <a:chExt cx="4001243" cy="439630"/>
          </a:xfrm>
        </p:grpSpPr>
        <p:sp>
          <p:nvSpPr>
            <p:cNvPr id="20" name="Google Shape;20;p5"/>
            <p:cNvSpPr/>
            <p:nvPr/>
          </p:nvSpPr>
          <p:spPr>
            <a:xfrm>
              <a:off x="8191186" y="-568363"/>
              <a:ext cx="438004" cy="439496"/>
            </a:xfrm>
            <a:custGeom>
              <a:rect b="b" l="l" r="r" t="t"/>
              <a:pathLst>
                <a:path extrusionOk="0" h="1022084" w="1018613">
                  <a:moveTo>
                    <a:pt x="0" y="1022084"/>
                  </a:moveTo>
                  <a:lnTo>
                    <a:pt x="0" y="0"/>
                  </a:lnTo>
                  <a:lnTo>
                    <a:pt x="1018614" y="0"/>
                  </a:lnTo>
                  <a:lnTo>
                    <a:pt x="1018614" y="1022084"/>
                  </a:lnTo>
                  <a:lnTo>
                    <a:pt x="0" y="1022084"/>
                  </a:lnTo>
                  <a:lnTo>
                    <a:pt x="0" y="1022084"/>
                  </a:lnTo>
                  <a:close/>
                </a:path>
              </a:pathLst>
            </a:custGeom>
            <a:solidFill>
              <a:srgbClr val="D5357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"/>
            <p:cNvSpPr/>
            <p:nvPr/>
          </p:nvSpPr>
          <p:spPr>
            <a:xfrm>
              <a:off x="8699987" y="-568363"/>
              <a:ext cx="438004" cy="439496"/>
            </a:xfrm>
            <a:custGeom>
              <a:rect b="b" l="l" r="r" t="t"/>
              <a:pathLst>
                <a:path extrusionOk="0" h="1022084" w="1018613">
                  <a:moveTo>
                    <a:pt x="0" y="1022084"/>
                  </a:moveTo>
                  <a:lnTo>
                    <a:pt x="0" y="0"/>
                  </a:lnTo>
                  <a:lnTo>
                    <a:pt x="1018614" y="0"/>
                  </a:lnTo>
                  <a:lnTo>
                    <a:pt x="1018614" y="1022084"/>
                  </a:lnTo>
                  <a:lnTo>
                    <a:pt x="0" y="1022084"/>
                  </a:lnTo>
                  <a:lnTo>
                    <a:pt x="0" y="1022084"/>
                  </a:lnTo>
                  <a:close/>
                </a:path>
              </a:pathLst>
            </a:custGeom>
            <a:solidFill>
              <a:srgbClr val="FF80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"/>
            <p:cNvSpPr/>
            <p:nvPr/>
          </p:nvSpPr>
          <p:spPr>
            <a:xfrm>
              <a:off x="9717592" y="-568363"/>
              <a:ext cx="438004" cy="439496"/>
            </a:xfrm>
            <a:custGeom>
              <a:rect b="b" l="l" r="r" t="t"/>
              <a:pathLst>
                <a:path extrusionOk="0" h="1022084" w="1018613">
                  <a:moveTo>
                    <a:pt x="0" y="1022084"/>
                  </a:moveTo>
                  <a:lnTo>
                    <a:pt x="0" y="0"/>
                  </a:lnTo>
                  <a:lnTo>
                    <a:pt x="1018614" y="0"/>
                  </a:lnTo>
                  <a:lnTo>
                    <a:pt x="1018614" y="1022084"/>
                  </a:lnTo>
                  <a:lnTo>
                    <a:pt x="0" y="1022084"/>
                  </a:lnTo>
                  <a:lnTo>
                    <a:pt x="0" y="1022084"/>
                  </a:lnTo>
                  <a:close/>
                </a:path>
              </a:pathLst>
            </a:custGeom>
            <a:solidFill>
              <a:srgbClr val="53BE1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"/>
            <p:cNvSpPr/>
            <p:nvPr/>
          </p:nvSpPr>
          <p:spPr>
            <a:xfrm>
              <a:off x="9208791" y="-568363"/>
              <a:ext cx="438004" cy="439496"/>
            </a:xfrm>
            <a:custGeom>
              <a:rect b="b" l="l" r="r" t="t"/>
              <a:pathLst>
                <a:path extrusionOk="0" h="1022084" w="1018613">
                  <a:moveTo>
                    <a:pt x="0" y="1022084"/>
                  </a:moveTo>
                  <a:lnTo>
                    <a:pt x="0" y="0"/>
                  </a:lnTo>
                  <a:lnTo>
                    <a:pt x="1018614" y="0"/>
                  </a:lnTo>
                  <a:lnTo>
                    <a:pt x="1018614" y="1022084"/>
                  </a:lnTo>
                  <a:lnTo>
                    <a:pt x="0" y="1022084"/>
                  </a:lnTo>
                  <a:lnTo>
                    <a:pt x="0" y="1022084"/>
                  </a:lnTo>
                  <a:close/>
                </a:path>
              </a:pathLst>
            </a:custGeom>
            <a:solidFill>
              <a:srgbClr val="FCDE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"/>
            <p:cNvSpPr/>
            <p:nvPr/>
          </p:nvSpPr>
          <p:spPr>
            <a:xfrm>
              <a:off x="10226393" y="-568363"/>
              <a:ext cx="438004" cy="439496"/>
            </a:xfrm>
            <a:custGeom>
              <a:rect b="b" l="l" r="r" t="t"/>
              <a:pathLst>
                <a:path extrusionOk="0" h="1022084" w="1018613">
                  <a:moveTo>
                    <a:pt x="0" y="1022084"/>
                  </a:moveTo>
                  <a:lnTo>
                    <a:pt x="0" y="0"/>
                  </a:lnTo>
                  <a:lnTo>
                    <a:pt x="1018614" y="0"/>
                  </a:lnTo>
                  <a:lnTo>
                    <a:pt x="1018614" y="1022084"/>
                  </a:lnTo>
                  <a:lnTo>
                    <a:pt x="0" y="1022084"/>
                  </a:lnTo>
                  <a:lnTo>
                    <a:pt x="0" y="102208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"/>
            <p:cNvSpPr/>
            <p:nvPr/>
          </p:nvSpPr>
          <p:spPr>
            <a:xfrm>
              <a:off x="10735194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DFE0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1243996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EAEA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11752799" y="-568363"/>
              <a:ext cx="439630" cy="439630"/>
            </a:xfrm>
            <a:custGeom>
              <a:rect b="b" l="l" r="r" t="t"/>
              <a:pathLst>
                <a:path extrusionOk="0" h="437443" w="437443">
                  <a:moveTo>
                    <a:pt x="0" y="437443"/>
                  </a:moveTo>
                  <a:lnTo>
                    <a:pt x="0" y="0"/>
                  </a:lnTo>
                  <a:lnTo>
                    <a:pt x="437444" y="0"/>
                  </a:lnTo>
                  <a:lnTo>
                    <a:pt x="437444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lnTo>
                    <a:pt x="0" y="437443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"/>
          <p:cNvSpPr txBox="1"/>
          <p:nvPr>
            <p:ph idx="1" type="body"/>
          </p:nvPr>
        </p:nvSpPr>
        <p:spPr>
          <a:xfrm>
            <a:off x="859726" y="4981575"/>
            <a:ext cx="10527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/>
              <a:t>Onboarding PJ + Identidade A3C</a:t>
            </a:r>
            <a:endParaRPr/>
          </a:p>
        </p:txBody>
      </p:sp>
      <p:sp>
        <p:nvSpPr>
          <p:cNvPr id="481" name="Google Shape;481;p1"/>
          <p:cNvSpPr txBox="1"/>
          <p:nvPr>
            <p:ph type="title"/>
          </p:nvPr>
        </p:nvSpPr>
        <p:spPr>
          <a:xfrm>
            <a:off x="6348708" y="1916217"/>
            <a:ext cx="50391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pt-BR"/>
              <a:t>Design Sprint </a:t>
            </a:r>
            <a:r>
              <a:rPr b="1" lang="pt-BR"/>
              <a:t>Lightning Decision Jam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b29f58368_1_472"/>
          <p:cNvSpPr txBox="1"/>
          <p:nvPr>
            <p:ph type="title"/>
          </p:nvPr>
        </p:nvSpPr>
        <p:spPr>
          <a:xfrm>
            <a:off x="1341120" y="1831601"/>
            <a:ext cx="99075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Montserrat Medium"/>
              <a:buNone/>
            </a:pPr>
            <a:r>
              <a:rPr lang="pt-BR" sz="4800"/>
              <a:t>Lightning Decision JAM </a:t>
            </a:r>
            <a:r>
              <a:rPr b="1" lang="pt-BR" sz="5600">
                <a:latin typeface="Montserrat"/>
                <a:ea typeface="Montserrat"/>
                <a:cs typeface="Montserrat"/>
                <a:sym typeface="Montserrat"/>
              </a:rPr>
              <a:t>(LDJ)</a:t>
            </a:r>
            <a:endParaRPr sz="5600"/>
          </a:p>
        </p:txBody>
      </p:sp>
      <p:sp>
        <p:nvSpPr>
          <p:cNvPr id="550" name="Google Shape;550;g2db29f58368_1_472"/>
          <p:cNvSpPr txBox="1"/>
          <p:nvPr>
            <p:ph idx="1" type="body"/>
          </p:nvPr>
        </p:nvSpPr>
        <p:spPr>
          <a:xfrm>
            <a:off x="4354050" y="3666175"/>
            <a:ext cx="6894600" cy="24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Trabalho em grupo, mas sozinho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Coisas tangíveis são melhores que discussões sem fim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Dar os primeiros passos é melhor que estar certo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Não dependa da criatividade</a:t>
            </a:r>
            <a:endParaRPr sz="1400"/>
          </a:p>
        </p:txBody>
      </p:sp>
      <p:sp>
        <p:nvSpPr>
          <p:cNvPr id="551" name="Google Shape;551;g2db29f58368_1_472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b29f58368_1_528"/>
          <p:cNvSpPr txBox="1"/>
          <p:nvPr>
            <p:ph type="title"/>
          </p:nvPr>
        </p:nvSpPr>
        <p:spPr>
          <a:xfrm>
            <a:off x="1038743" y="1257670"/>
            <a:ext cx="99075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FFFFFF"/>
                </a:solidFill>
              </a:rPr>
              <a:t>Pausas a cada </a:t>
            </a:r>
            <a:r>
              <a:rPr b="1" lang="pt-BR" sz="4800">
                <a:solidFill>
                  <a:srgbClr val="FFFFFF"/>
                </a:solidFill>
              </a:rPr>
              <a:t>6</a:t>
            </a:r>
            <a:r>
              <a:rPr b="1" i="0" lang="pt-BR" sz="4800" u="none" cap="none" strike="noStrike">
                <a:solidFill>
                  <a:srgbClr val="FFFFFF"/>
                </a:solidFill>
              </a:rPr>
              <a:t>0 minutos</a:t>
            </a:r>
            <a:endParaRPr b="1" sz="4800"/>
          </a:p>
        </p:txBody>
      </p:sp>
      <p:sp>
        <p:nvSpPr>
          <p:cNvPr id="557" name="Google Shape;557;g2db29f58368_1_528"/>
          <p:cNvSpPr txBox="1"/>
          <p:nvPr>
            <p:ph idx="1" type="body"/>
          </p:nvPr>
        </p:nvSpPr>
        <p:spPr>
          <a:xfrm>
            <a:off x="1088830" y="3614225"/>
            <a:ext cx="990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rmAutofit fontScale="6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</a:pPr>
            <a:r>
              <a:rPr lang="pt-BR" sz="2300">
                <a:solidFill>
                  <a:srgbClr val="FFFFFF"/>
                </a:solidFill>
              </a:rPr>
              <a:t>Lanche</a:t>
            </a:r>
            <a:r>
              <a:rPr i="0" lang="pt-BR" sz="2300" u="none" cap="none" strike="noStrike">
                <a:solidFill>
                  <a:srgbClr val="FFFFFF"/>
                </a:solidFill>
              </a:rPr>
              <a:t> light das 1</a:t>
            </a:r>
            <a:r>
              <a:rPr lang="pt-BR" sz="2300">
                <a:solidFill>
                  <a:srgbClr val="FFFFFF"/>
                </a:solidFill>
              </a:rPr>
              <a:t>5</a:t>
            </a:r>
            <a:r>
              <a:rPr i="0" lang="pt-BR" sz="2300" u="none" cap="none" strike="noStrike">
                <a:solidFill>
                  <a:srgbClr val="FFFFFF"/>
                </a:solidFill>
              </a:rPr>
              <a:t>h às 1</a:t>
            </a:r>
            <a:r>
              <a:rPr lang="pt-BR" sz="2300">
                <a:solidFill>
                  <a:srgbClr val="FFFFFF"/>
                </a:solidFill>
              </a:rPr>
              <a:t>5</a:t>
            </a:r>
            <a:r>
              <a:rPr i="0" lang="pt-BR" sz="2300" u="none" cap="none" strike="noStrike">
                <a:solidFill>
                  <a:srgbClr val="FFFFFF"/>
                </a:solidFill>
              </a:rPr>
              <a:t>h15?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</a:pPr>
            <a:r>
              <a:rPr i="0" lang="pt-BR" sz="2300" u="none" cap="none" strike="noStrike">
                <a:solidFill>
                  <a:srgbClr val="FFFFFF"/>
                </a:solidFill>
              </a:rPr>
              <a:t>Celulares no bolso, ok?</a:t>
            </a:r>
            <a:endParaRPr/>
          </a:p>
        </p:txBody>
      </p:sp>
      <p:sp>
        <p:nvSpPr>
          <p:cNvPr id="558" name="Google Shape;558;g2db29f58368_1_528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b29f58368_1_584"/>
          <p:cNvSpPr txBox="1"/>
          <p:nvPr>
            <p:ph type="title"/>
          </p:nvPr>
        </p:nvSpPr>
        <p:spPr>
          <a:xfrm>
            <a:off x="495863" y="178593"/>
            <a:ext cx="113106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Coisas que estão </a:t>
            </a:r>
            <a:r>
              <a:rPr b="1" lang="pt-BR" sz="4800"/>
              <a:t>funcionando</a:t>
            </a:r>
            <a:endParaRPr sz="4800"/>
          </a:p>
        </p:txBody>
      </p:sp>
      <p:sp>
        <p:nvSpPr>
          <p:cNvPr id="564" name="Google Shape;564;g2db29f58368_1_584"/>
          <p:cNvSpPr txBox="1"/>
          <p:nvPr/>
        </p:nvSpPr>
        <p:spPr>
          <a:xfrm>
            <a:off x="1952771" y="1415256"/>
            <a:ext cx="828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~4 minutos escrevendo, em silêncio, o máximo que conseguir — uma por post-it </a:t>
            </a:r>
            <a:endParaRPr sz="700"/>
          </a:p>
        </p:txBody>
      </p:sp>
      <p:grpSp>
        <p:nvGrpSpPr>
          <p:cNvPr id="565" name="Google Shape;565;g2db29f58368_1_584"/>
          <p:cNvGrpSpPr/>
          <p:nvPr/>
        </p:nvGrpSpPr>
        <p:grpSpPr>
          <a:xfrm>
            <a:off x="3671068" y="2628226"/>
            <a:ext cx="4960120" cy="2317325"/>
            <a:chOff x="0" y="0"/>
            <a:chExt cx="9920240" cy="4634650"/>
          </a:xfrm>
        </p:grpSpPr>
        <p:grpSp>
          <p:nvGrpSpPr>
            <p:cNvPr id="566" name="Google Shape;566;g2db29f58368_1_584"/>
            <p:cNvGrpSpPr/>
            <p:nvPr/>
          </p:nvGrpSpPr>
          <p:grpSpPr>
            <a:xfrm>
              <a:off x="3411196" y="0"/>
              <a:ext cx="2958247" cy="4634650"/>
              <a:chOff x="3" y="0"/>
              <a:chExt cx="2958247" cy="4634650"/>
            </a:xfrm>
          </p:grpSpPr>
          <p:sp>
            <p:nvSpPr>
              <p:cNvPr id="567" name="Google Shape;567;g2db29f58368_1_584"/>
              <p:cNvSpPr/>
              <p:nvPr/>
            </p:nvSpPr>
            <p:spPr>
              <a:xfrm>
                <a:off x="178654" y="0"/>
                <a:ext cx="2779596" cy="3068071"/>
              </a:xfrm>
              <a:custGeom>
                <a:rect b="b" l="l" r="r" t="t"/>
                <a:pathLst>
                  <a:path extrusionOk="0" h="21519" w="21600">
                    <a:moveTo>
                      <a:pt x="11513" y="0"/>
                    </a:moveTo>
                    <a:cubicBezTo>
                      <a:pt x="11513" y="0"/>
                      <a:pt x="3837" y="6050"/>
                      <a:pt x="1325" y="16637"/>
                    </a:cubicBezTo>
                    <a:lnTo>
                      <a:pt x="0" y="16637"/>
                    </a:lnTo>
                    <a:lnTo>
                      <a:pt x="0" y="17384"/>
                    </a:lnTo>
                    <a:lnTo>
                      <a:pt x="10686" y="17384"/>
                    </a:lnTo>
                    <a:lnTo>
                      <a:pt x="10686" y="18079"/>
                    </a:lnTo>
                    <a:lnTo>
                      <a:pt x="0" y="18672"/>
                    </a:lnTo>
                    <a:lnTo>
                      <a:pt x="2093" y="21081"/>
                    </a:lnTo>
                    <a:cubicBezTo>
                      <a:pt x="2093" y="21081"/>
                      <a:pt x="12986" y="21600"/>
                      <a:pt x="16064" y="21509"/>
                    </a:cubicBezTo>
                    <a:cubicBezTo>
                      <a:pt x="19143" y="21417"/>
                      <a:pt x="21600" y="17472"/>
                      <a:pt x="21600" y="17472"/>
                    </a:cubicBezTo>
                    <a:lnTo>
                      <a:pt x="19479" y="17590"/>
                    </a:lnTo>
                    <a:cubicBezTo>
                      <a:pt x="19917" y="15588"/>
                      <a:pt x="20952" y="7770"/>
                      <a:pt x="11513" y="4101"/>
                    </a:cubicBezTo>
                    <a:lnTo>
                      <a:pt x="11513" y="0"/>
                    </a:lnTo>
                    <a:close/>
                    <a:moveTo>
                      <a:pt x="11513" y="4474"/>
                    </a:moveTo>
                    <a:cubicBezTo>
                      <a:pt x="12171" y="5860"/>
                      <a:pt x="13807" y="10162"/>
                      <a:pt x="11513" y="14903"/>
                    </a:cubicBezTo>
                    <a:lnTo>
                      <a:pt x="11513" y="4474"/>
                    </a:lnTo>
                    <a:close/>
                    <a:moveTo>
                      <a:pt x="11513" y="15944"/>
                    </a:moveTo>
                    <a:cubicBezTo>
                      <a:pt x="12752" y="16011"/>
                      <a:pt x="15857" y="16310"/>
                      <a:pt x="18571" y="17641"/>
                    </a:cubicBezTo>
                    <a:lnTo>
                      <a:pt x="11513" y="18033"/>
                    </a:lnTo>
                    <a:lnTo>
                      <a:pt x="11513" y="16894"/>
                    </a:lnTo>
                    <a:lnTo>
                      <a:pt x="11513" y="159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8" name="Google Shape;568;g2db29f58368_1_584"/>
              <p:cNvSpPr/>
              <p:nvPr/>
            </p:nvSpPr>
            <p:spPr>
              <a:xfrm rot="2188429">
                <a:off x="223080" y="3425632"/>
                <a:ext cx="894940" cy="1045399"/>
              </a:xfrm>
              <a:custGeom>
                <a:rect b="b" l="l" r="r" t="t"/>
                <a:pathLst>
                  <a:path extrusionOk="0" h="21563" w="21556">
                    <a:moveTo>
                      <a:pt x="10536" y="11"/>
                    </a:moveTo>
                    <a:cubicBezTo>
                      <a:pt x="9380" y="118"/>
                      <a:pt x="8481" y="954"/>
                      <a:pt x="8481" y="1967"/>
                    </a:cubicBezTo>
                    <a:cubicBezTo>
                      <a:pt x="8481" y="2667"/>
                      <a:pt x="8908" y="3281"/>
                      <a:pt x="9556" y="3631"/>
                    </a:cubicBezTo>
                    <a:cubicBezTo>
                      <a:pt x="9876" y="3804"/>
                      <a:pt x="10045" y="4127"/>
                      <a:pt x="10008" y="4456"/>
                    </a:cubicBezTo>
                    <a:lnTo>
                      <a:pt x="9959" y="4907"/>
                    </a:lnTo>
                    <a:cubicBezTo>
                      <a:pt x="9864" y="5122"/>
                      <a:pt x="9618" y="5269"/>
                      <a:pt x="9347" y="5269"/>
                    </a:cubicBezTo>
                    <a:lnTo>
                      <a:pt x="6486" y="5269"/>
                    </a:lnTo>
                    <a:cubicBezTo>
                      <a:pt x="6348" y="5269"/>
                      <a:pt x="6216" y="5209"/>
                      <a:pt x="6134" y="5112"/>
                    </a:cubicBezTo>
                    <a:cubicBezTo>
                      <a:pt x="5958" y="4891"/>
                      <a:pt x="5662" y="4752"/>
                      <a:pt x="5323" y="4757"/>
                    </a:cubicBezTo>
                    <a:cubicBezTo>
                      <a:pt x="4813" y="4762"/>
                      <a:pt x="4386" y="5134"/>
                      <a:pt x="4380" y="5570"/>
                    </a:cubicBezTo>
                    <a:cubicBezTo>
                      <a:pt x="4373" y="6033"/>
                      <a:pt x="4808" y="6405"/>
                      <a:pt x="5342" y="6405"/>
                    </a:cubicBezTo>
                    <a:cubicBezTo>
                      <a:pt x="5563" y="6405"/>
                      <a:pt x="5770" y="6341"/>
                      <a:pt x="5934" y="6233"/>
                    </a:cubicBezTo>
                    <a:cubicBezTo>
                      <a:pt x="6066" y="6147"/>
                      <a:pt x="6241" y="6120"/>
                      <a:pt x="6392" y="6179"/>
                    </a:cubicBezTo>
                    <a:lnTo>
                      <a:pt x="9273" y="7298"/>
                    </a:lnTo>
                    <a:cubicBezTo>
                      <a:pt x="9612" y="7428"/>
                      <a:pt x="9820" y="7724"/>
                      <a:pt x="9801" y="8042"/>
                    </a:cubicBezTo>
                    <a:cubicBezTo>
                      <a:pt x="9688" y="9695"/>
                      <a:pt x="9342" y="14823"/>
                      <a:pt x="9110" y="17165"/>
                    </a:cubicBezTo>
                    <a:cubicBezTo>
                      <a:pt x="9072" y="17531"/>
                      <a:pt x="8700" y="17805"/>
                      <a:pt x="8272" y="17778"/>
                    </a:cubicBezTo>
                    <a:cubicBezTo>
                      <a:pt x="5090" y="17562"/>
                      <a:pt x="3191" y="16033"/>
                      <a:pt x="2310" y="15085"/>
                    </a:cubicBezTo>
                    <a:cubicBezTo>
                      <a:pt x="2228" y="14999"/>
                      <a:pt x="2273" y="14865"/>
                      <a:pt x="2399" y="14828"/>
                    </a:cubicBezTo>
                    <a:lnTo>
                      <a:pt x="3096" y="14612"/>
                    </a:lnTo>
                    <a:cubicBezTo>
                      <a:pt x="3235" y="14569"/>
                      <a:pt x="3272" y="14412"/>
                      <a:pt x="3159" y="14326"/>
                    </a:cubicBezTo>
                    <a:lnTo>
                      <a:pt x="2010" y="13491"/>
                    </a:lnTo>
                    <a:lnTo>
                      <a:pt x="858" y="12657"/>
                    </a:lnTo>
                    <a:cubicBezTo>
                      <a:pt x="745" y="12576"/>
                      <a:pt x="569" y="12630"/>
                      <a:pt x="544" y="12754"/>
                    </a:cubicBezTo>
                    <a:lnTo>
                      <a:pt x="274" y="14025"/>
                    </a:lnTo>
                    <a:lnTo>
                      <a:pt x="3" y="15295"/>
                    </a:lnTo>
                    <a:cubicBezTo>
                      <a:pt x="-22" y="15419"/>
                      <a:pt x="116" y="15527"/>
                      <a:pt x="261" y="15484"/>
                    </a:cubicBezTo>
                    <a:lnTo>
                      <a:pt x="1053" y="15242"/>
                    </a:lnTo>
                    <a:cubicBezTo>
                      <a:pt x="1153" y="15209"/>
                      <a:pt x="1260" y="15258"/>
                      <a:pt x="1298" y="15339"/>
                    </a:cubicBezTo>
                    <a:cubicBezTo>
                      <a:pt x="2682" y="18414"/>
                      <a:pt x="6638" y="19679"/>
                      <a:pt x="8449" y="20336"/>
                    </a:cubicBezTo>
                    <a:cubicBezTo>
                      <a:pt x="9172" y="20600"/>
                      <a:pt x="9757" y="20935"/>
                      <a:pt x="10216" y="21258"/>
                    </a:cubicBezTo>
                    <a:cubicBezTo>
                      <a:pt x="10317" y="21328"/>
                      <a:pt x="10411" y="21397"/>
                      <a:pt x="10499" y="21467"/>
                    </a:cubicBezTo>
                    <a:cubicBezTo>
                      <a:pt x="10669" y="21596"/>
                      <a:pt x="10921" y="21596"/>
                      <a:pt x="11090" y="21467"/>
                    </a:cubicBezTo>
                    <a:cubicBezTo>
                      <a:pt x="11178" y="21397"/>
                      <a:pt x="11273" y="21328"/>
                      <a:pt x="11373" y="21258"/>
                    </a:cubicBezTo>
                    <a:cubicBezTo>
                      <a:pt x="11832" y="20935"/>
                      <a:pt x="12423" y="20594"/>
                      <a:pt x="13140" y="20336"/>
                    </a:cubicBezTo>
                    <a:cubicBezTo>
                      <a:pt x="14951" y="19679"/>
                      <a:pt x="18906" y="18420"/>
                      <a:pt x="20289" y="15339"/>
                    </a:cubicBezTo>
                    <a:cubicBezTo>
                      <a:pt x="20327" y="15253"/>
                      <a:pt x="20434" y="15209"/>
                      <a:pt x="20535" y="15242"/>
                    </a:cubicBezTo>
                    <a:lnTo>
                      <a:pt x="21327" y="15484"/>
                    </a:lnTo>
                    <a:cubicBezTo>
                      <a:pt x="21440" y="15522"/>
                      <a:pt x="21578" y="15419"/>
                      <a:pt x="21553" y="15295"/>
                    </a:cubicBezTo>
                    <a:lnTo>
                      <a:pt x="21284" y="14025"/>
                    </a:lnTo>
                    <a:lnTo>
                      <a:pt x="21012" y="12754"/>
                    </a:lnTo>
                    <a:cubicBezTo>
                      <a:pt x="20987" y="12630"/>
                      <a:pt x="20811" y="12576"/>
                      <a:pt x="20698" y="12657"/>
                    </a:cubicBezTo>
                    <a:lnTo>
                      <a:pt x="19548" y="13491"/>
                    </a:lnTo>
                    <a:lnTo>
                      <a:pt x="18397" y="14326"/>
                    </a:lnTo>
                    <a:cubicBezTo>
                      <a:pt x="18284" y="14407"/>
                      <a:pt x="18315" y="14569"/>
                      <a:pt x="18460" y="14612"/>
                    </a:cubicBezTo>
                    <a:lnTo>
                      <a:pt x="19157" y="14828"/>
                    </a:lnTo>
                    <a:cubicBezTo>
                      <a:pt x="19283" y="14865"/>
                      <a:pt x="19328" y="14999"/>
                      <a:pt x="19246" y="15085"/>
                    </a:cubicBezTo>
                    <a:cubicBezTo>
                      <a:pt x="18359" y="16033"/>
                      <a:pt x="16459" y="17557"/>
                      <a:pt x="13284" y="17778"/>
                    </a:cubicBezTo>
                    <a:cubicBezTo>
                      <a:pt x="12856" y="17805"/>
                      <a:pt x="12480" y="17531"/>
                      <a:pt x="12448" y="17165"/>
                    </a:cubicBezTo>
                    <a:cubicBezTo>
                      <a:pt x="12216" y="14817"/>
                      <a:pt x="11864" y="9695"/>
                      <a:pt x="11757" y="8042"/>
                    </a:cubicBezTo>
                    <a:cubicBezTo>
                      <a:pt x="11738" y="7724"/>
                      <a:pt x="11946" y="7428"/>
                      <a:pt x="12285" y="7298"/>
                    </a:cubicBezTo>
                    <a:lnTo>
                      <a:pt x="15178" y="6172"/>
                    </a:lnTo>
                    <a:cubicBezTo>
                      <a:pt x="15323" y="6119"/>
                      <a:pt x="15485" y="6140"/>
                      <a:pt x="15610" y="6226"/>
                    </a:cubicBezTo>
                    <a:cubicBezTo>
                      <a:pt x="15818" y="6372"/>
                      <a:pt x="16102" y="6442"/>
                      <a:pt x="16404" y="6388"/>
                    </a:cubicBezTo>
                    <a:cubicBezTo>
                      <a:pt x="16781" y="6323"/>
                      <a:pt x="17083" y="6066"/>
                      <a:pt x="17159" y="5748"/>
                    </a:cubicBezTo>
                    <a:cubicBezTo>
                      <a:pt x="17278" y="5221"/>
                      <a:pt x="16807" y="4757"/>
                      <a:pt x="16216" y="4757"/>
                    </a:cubicBezTo>
                    <a:cubicBezTo>
                      <a:pt x="15889" y="4757"/>
                      <a:pt x="15606" y="4897"/>
                      <a:pt x="15429" y="5107"/>
                    </a:cubicBezTo>
                    <a:cubicBezTo>
                      <a:pt x="15348" y="5209"/>
                      <a:pt x="15214" y="5269"/>
                      <a:pt x="15076" y="5269"/>
                    </a:cubicBezTo>
                    <a:lnTo>
                      <a:pt x="12215" y="5269"/>
                    </a:lnTo>
                    <a:cubicBezTo>
                      <a:pt x="11944" y="5269"/>
                      <a:pt x="11700" y="5122"/>
                      <a:pt x="11605" y="4907"/>
                    </a:cubicBezTo>
                    <a:lnTo>
                      <a:pt x="11554" y="4434"/>
                    </a:lnTo>
                    <a:cubicBezTo>
                      <a:pt x="11516" y="4116"/>
                      <a:pt x="11688" y="3803"/>
                      <a:pt x="12002" y="3636"/>
                    </a:cubicBezTo>
                    <a:cubicBezTo>
                      <a:pt x="12732" y="3248"/>
                      <a:pt x="13183" y="2517"/>
                      <a:pt x="13063" y="1709"/>
                    </a:cubicBezTo>
                    <a:cubicBezTo>
                      <a:pt x="12931" y="821"/>
                      <a:pt x="12083" y="110"/>
                      <a:pt x="11045" y="13"/>
                    </a:cubicBezTo>
                    <a:cubicBezTo>
                      <a:pt x="10872" y="-3"/>
                      <a:pt x="10701" y="-4"/>
                      <a:pt x="10536" y="11"/>
                    </a:cubicBezTo>
                    <a:close/>
                    <a:moveTo>
                      <a:pt x="10762" y="1095"/>
                    </a:moveTo>
                    <a:cubicBezTo>
                      <a:pt x="11328" y="1095"/>
                      <a:pt x="11782" y="1482"/>
                      <a:pt x="11782" y="1967"/>
                    </a:cubicBezTo>
                    <a:cubicBezTo>
                      <a:pt x="11782" y="2451"/>
                      <a:pt x="11322" y="2840"/>
                      <a:pt x="10762" y="2840"/>
                    </a:cubicBezTo>
                    <a:cubicBezTo>
                      <a:pt x="10203" y="2840"/>
                      <a:pt x="9744" y="2451"/>
                      <a:pt x="9744" y="1967"/>
                    </a:cubicBezTo>
                    <a:cubicBezTo>
                      <a:pt x="9744" y="1482"/>
                      <a:pt x="10196" y="1095"/>
                      <a:pt x="10762" y="10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cxnSp>
            <p:nvCxnSpPr>
              <p:cNvPr id="569" name="Google Shape;569;g2db29f58368_1_584"/>
              <p:cNvCxnSpPr/>
              <p:nvPr/>
            </p:nvCxnSpPr>
            <p:spPr>
              <a:xfrm flipH="1" rot="10800000">
                <a:off x="982861" y="2886028"/>
                <a:ext cx="1171200" cy="6780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570" name="Google Shape;570;g2db29f58368_1_584"/>
            <p:cNvGrpSpPr/>
            <p:nvPr/>
          </p:nvGrpSpPr>
          <p:grpSpPr>
            <a:xfrm>
              <a:off x="0" y="2721143"/>
              <a:ext cx="9920240" cy="1151874"/>
              <a:chOff x="0" y="0"/>
              <a:chExt cx="9920240" cy="1151874"/>
            </a:xfrm>
          </p:grpSpPr>
          <p:sp>
            <p:nvSpPr>
              <p:cNvPr id="571" name="Google Shape;571;g2db29f58368_1_584"/>
              <p:cNvSpPr/>
              <p:nvPr/>
            </p:nvSpPr>
            <p:spPr>
              <a:xfrm>
                <a:off x="3318384" y="0"/>
                <a:ext cx="3322512" cy="11518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3728"/>
                    </a:lnTo>
                    <a:cubicBezTo>
                      <a:pt x="292" y="3728"/>
                      <a:pt x="665" y="4209"/>
                      <a:pt x="1059" y="4708"/>
                    </a:cubicBezTo>
                    <a:cubicBezTo>
                      <a:pt x="1551" y="5332"/>
                      <a:pt x="2109" y="6053"/>
                      <a:pt x="2703" y="6053"/>
                    </a:cubicBezTo>
                    <a:cubicBezTo>
                      <a:pt x="3287" y="6053"/>
                      <a:pt x="3802" y="5365"/>
                      <a:pt x="4256" y="4757"/>
                    </a:cubicBezTo>
                    <a:cubicBezTo>
                      <a:pt x="4656" y="4226"/>
                      <a:pt x="5034" y="3728"/>
                      <a:pt x="5402" y="3728"/>
                    </a:cubicBezTo>
                    <a:cubicBezTo>
                      <a:pt x="5769" y="3728"/>
                      <a:pt x="6142" y="4226"/>
                      <a:pt x="6542" y="4757"/>
                    </a:cubicBezTo>
                    <a:cubicBezTo>
                      <a:pt x="6996" y="5365"/>
                      <a:pt x="7516" y="6053"/>
                      <a:pt x="8105" y="6053"/>
                    </a:cubicBezTo>
                    <a:cubicBezTo>
                      <a:pt x="8689" y="6053"/>
                      <a:pt x="9186" y="5380"/>
                      <a:pt x="9624" y="4771"/>
                    </a:cubicBezTo>
                    <a:cubicBezTo>
                      <a:pt x="10019" y="4225"/>
                      <a:pt x="10392" y="3728"/>
                      <a:pt x="10803" y="3728"/>
                    </a:cubicBezTo>
                    <a:cubicBezTo>
                      <a:pt x="11187" y="3728"/>
                      <a:pt x="11512" y="4178"/>
                      <a:pt x="11885" y="4708"/>
                    </a:cubicBezTo>
                    <a:cubicBezTo>
                      <a:pt x="12328" y="5332"/>
                      <a:pt x="12837" y="6053"/>
                      <a:pt x="13502" y="6053"/>
                    </a:cubicBezTo>
                    <a:cubicBezTo>
                      <a:pt x="14172" y="6053"/>
                      <a:pt x="14690" y="5333"/>
                      <a:pt x="15144" y="4693"/>
                    </a:cubicBezTo>
                    <a:cubicBezTo>
                      <a:pt x="15517" y="4179"/>
                      <a:pt x="15836" y="3728"/>
                      <a:pt x="16198" y="3728"/>
                    </a:cubicBezTo>
                    <a:cubicBezTo>
                      <a:pt x="16566" y="3728"/>
                      <a:pt x="16902" y="4182"/>
                      <a:pt x="17291" y="4727"/>
                    </a:cubicBezTo>
                    <a:cubicBezTo>
                      <a:pt x="17746" y="5351"/>
                      <a:pt x="18264" y="6053"/>
                      <a:pt x="18902" y="6053"/>
                    </a:cubicBezTo>
                    <a:cubicBezTo>
                      <a:pt x="19556" y="6053"/>
                      <a:pt x="20113" y="5319"/>
                      <a:pt x="20605" y="4664"/>
                    </a:cubicBezTo>
                    <a:cubicBezTo>
                      <a:pt x="20972" y="4181"/>
                      <a:pt x="21319" y="3728"/>
                      <a:pt x="21600" y="3728"/>
                    </a:cubicBezTo>
                    <a:lnTo>
                      <a:pt x="21600" y="0"/>
                    </a:lnTo>
                    <a:cubicBezTo>
                      <a:pt x="21038" y="0"/>
                      <a:pt x="20547" y="653"/>
                      <a:pt x="20071" y="1277"/>
                    </a:cubicBezTo>
                    <a:cubicBezTo>
                      <a:pt x="19655" y="1807"/>
                      <a:pt x="19270" y="2325"/>
                      <a:pt x="18897" y="2325"/>
                    </a:cubicBezTo>
                    <a:cubicBezTo>
                      <a:pt x="18551" y="2325"/>
                      <a:pt x="18221" y="1870"/>
                      <a:pt x="17842" y="1355"/>
                    </a:cubicBezTo>
                    <a:cubicBezTo>
                      <a:pt x="17377" y="715"/>
                      <a:pt x="16853" y="0"/>
                      <a:pt x="16198" y="0"/>
                    </a:cubicBezTo>
                    <a:cubicBezTo>
                      <a:pt x="15544" y="0"/>
                      <a:pt x="15037" y="716"/>
                      <a:pt x="14583" y="1340"/>
                    </a:cubicBezTo>
                    <a:cubicBezTo>
                      <a:pt x="14205" y="1871"/>
                      <a:pt x="13875" y="2325"/>
                      <a:pt x="13502" y="2325"/>
                    </a:cubicBezTo>
                    <a:cubicBezTo>
                      <a:pt x="13134" y="2325"/>
                      <a:pt x="12820" y="1870"/>
                      <a:pt x="12452" y="1355"/>
                    </a:cubicBezTo>
                    <a:cubicBezTo>
                      <a:pt x="11998" y="715"/>
                      <a:pt x="11485" y="0"/>
                      <a:pt x="10803" y="0"/>
                    </a:cubicBezTo>
                    <a:cubicBezTo>
                      <a:pt x="10106" y="0"/>
                      <a:pt x="9554" y="749"/>
                      <a:pt x="9073" y="1404"/>
                    </a:cubicBezTo>
                    <a:cubicBezTo>
                      <a:pt x="8711" y="1903"/>
                      <a:pt x="8402" y="2325"/>
                      <a:pt x="8105" y="2325"/>
                    </a:cubicBezTo>
                    <a:cubicBezTo>
                      <a:pt x="7802" y="2325"/>
                      <a:pt x="7467" y="1889"/>
                      <a:pt x="7083" y="1374"/>
                    </a:cubicBezTo>
                    <a:cubicBezTo>
                      <a:pt x="6602" y="735"/>
                      <a:pt x="6050" y="0"/>
                      <a:pt x="5402" y="0"/>
                    </a:cubicBezTo>
                    <a:cubicBezTo>
                      <a:pt x="4747" y="0"/>
                      <a:pt x="4202" y="735"/>
                      <a:pt x="3715" y="1374"/>
                    </a:cubicBezTo>
                    <a:cubicBezTo>
                      <a:pt x="3348" y="1858"/>
                      <a:pt x="3001" y="2325"/>
                      <a:pt x="2703" y="2325"/>
                    </a:cubicBezTo>
                    <a:cubicBezTo>
                      <a:pt x="2384" y="2325"/>
                      <a:pt x="1996" y="1827"/>
                      <a:pt x="1585" y="1296"/>
                    </a:cubicBezTo>
                    <a:cubicBezTo>
                      <a:pt x="1082" y="657"/>
                      <a:pt x="568" y="0"/>
                      <a:pt x="0" y="0"/>
                    </a:cubicBezTo>
                    <a:close/>
                    <a:moveTo>
                      <a:pt x="0" y="7769"/>
                    </a:moveTo>
                    <a:lnTo>
                      <a:pt x="0" y="11492"/>
                    </a:lnTo>
                    <a:cubicBezTo>
                      <a:pt x="292" y="11492"/>
                      <a:pt x="665" y="11977"/>
                      <a:pt x="1059" y="12477"/>
                    </a:cubicBezTo>
                    <a:cubicBezTo>
                      <a:pt x="1551" y="13100"/>
                      <a:pt x="2109" y="13817"/>
                      <a:pt x="2703" y="13817"/>
                    </a:cubicBezTo>
                    <a:cubicBezTo>
                      <a:pt x="3287" y="13817"/>
                      <a:pt x="3802" y="13133"/>
                      <a:pt x="4256" y="12525"/>
                    </a:cubicBezTo>
                    <a:cubicBezTo>
                      <a:pt x="4656" y="11995"/>
                      <a:pt x="5034" y="11492"/>
                      <a:pt x="5402" y="11492"/>
                    </a:cubicBezTo>
                    <a:cubicBezTo>
                      <a:pt x="5769" y="11492"/>
                      <a:pt x="6142" y="11995"/>
                      <a:pt x="6542" y="12525"/>
                    </a:cubicBezTo>
                    <a:cubicBezTo>
                      <a:pt x="6996" y="13133"/>
                      <a:pt x="7516" y="13817"/>
                      <a:pt x="8105" y="13817"/>
                    </a:cubicBezTo>
                    <a:cubicBezTo>
                      <a:pt x="8689" y="13817"/>
                      <a:pt x="9186" y="13148"/>
                      <a:pt x="9624" y="12540"/>
                    </a:cubicBezTo>
                    <a:cubicBezTo>
                      <a:pt x="10019" y="11994"/>
                      <a:pt x="10392" y="11492"/>
                      <a:pt x="10803" y="11492"/>
                    </a:cubicBezTo>
                    <a:cubicBezTo>
                      <a:pt x="11187" y="11492"/>
                      <a:pt x="11512" y="11946"/>
                      <a:pt x="11885" y="12477"/>
                    </a:cubicBezTo>
                    <a:cubicBezTo>
                      <a:pt x="12328" y="13100"/>
                      <a:pt x="12837" y="13817"/>
                      <a:pt x="13502" y="13817"/>
                    </a:cubicBezTo>
                    <a:cubicBezTo>
                      <a:pt x="14172" y="13817"/>
                      <a:pt x="14690" y="13101"/>
                      <a:pt x="15144" y="12462"/>
                    </a:cubicBezTo>
                    <a:cubicBezTo>
                      <a:pt x="15517" y="11947"/>
                      <a:pt x="15836" y="11492"/>
                      <a:pt x="16198" y="11492"/>
                    </a:cubicBezTo>
                    <a:cubicBezTo>
                      <a:pt x="16566" y="11492"/>
                      <a:pt x="16902" y="11945"/>
                      <a:pt x="17291" y="12491"/>
                    </a:cubicBezTo>
                    <a:cubicBezTo>
                      <a:pt x="17746" y="13115"/>
                      <a:pt x="18264" y="13817"/>
                      <a:pt x="18902" y="13817"/>
                    </a:cubicBezTo>
                    <a:cubicBezTo>
                      <a:pt x="19556" y="13817"/>
                      <a:pt x="20113" y="13083"/>
                      <a:pt x="20605" y="12428"/>
                    </a:cubicBezTo>
                    <a:cubicBezTo>
                      <a:pt x="20972" y="11944"/>
                      <a:pt x="21319" y="11492"/>
                      <a:pt x="21600" y="11492"/>
                    </a:cubicBezTo>
                    <a:lnTo>
                      <a:pt x="21600" y="7769"/>
                    </a:lnTo>
                    <a:cubicBezTo>
                      <a:pt x="21038" y="7769"/>
                      <a:pt x="20547" y="8422"/>
                      <a:pt x="20071" y="9045"/>
                    </a:cubicBezTo>
                    <a:cubicBezTo>
                      <a:pt x="19655" y="9591"/>
                      <a:pt x="19270" y="10088"/>
                      <a:pt x="18897" y="10088"/>
                    </a:cubicBezTo>
                    <a:cubicBezTo>
                      <a:pt x="18551" y="10088"/>
                      <a:pt x="18221" y="9638"/>
                      <a:pt x="17842" y="9123"/>
                    </a:cubicBezTo>
                    <a:cubicBezTo>
                      <a:pt x="17377" y="8484"/>
                      <a:pt x="16853" y="7769"/>
                      <a:pt x="16198" y="7769"/>
                    </a:cubicBezTo>
                    <a:cubicBezTo>
                      <a:pt x="15544" y="7769"/>
                      <a:pt x="15037" y="8485"/>
                      <a:pt x="14583" y="9109"/>
                    </a:cubicBezTo>
                    <a:cubicBezTo>
                      <a:pt x="14205" y="9639"/>
                      <a:pt x="13875" y="10088"/>
                      <a:pt x="13502" y="10088"/>
                    </a:cubicBezTo>
                    <a:cubicBezTo>
                      <a:pt x="13134" y="10088"/>
                      <a:pt x="12820" y="9638"/>
                      <a:pt x="12452" y="9123"/>
                    </a:cubicBezTo>
                    <a:cubicBezTo>
                      <a:pt x="11998" y="8484"/>
                      <a:pt x="11485" y="7769"/>
                      <a:pt x="10803" y="7769"/>
                    </a:cubicBezTo>
                    <a:cubicBezTo>
                      <a:pt x="10106" y="7769"/>
                      <a:pt x="9554" y="8517"/>
                      <a:pt x="9073" y="9172"/>
                    </a:cubicBezTo>
                    <a:cubicBezTo>
                      <a:pt x="8711" y="9671"/>
                      <a:pt x="8402" y="10088"/>
                      <a:pt x="8105" y="10088"/>
                    </a:cubicBezTo>
                    <a:cubicBezTo>
                      <a:pt x="7802" y="10088"/>
                      <a:pt x="7467" y="9653"/>
                      <a:pt x="7083" y="9138"/>
                    </a:cubicBezTo>
                    <a:cubicBezTo>
                      <a:pt x="6602" y="8499"/>
                      <a:pt x="6050" y="7769"/>
                      <a:pt x="5402" y="7769"/>
                    </a:cubicBezTo>
                    <a:cubicBezTo>
                      <a:pt x="4747" y="7769"/>
                      <a:pt x="4202" y="8499"/>
                      <a:pt x="3715" y="9138"/>
                    </a:cubicBezTo>
                    <a:cubicBezTo>
                      <a:pt x="3348" y="9622"/>
                      <a:pt x="3001" y="10088"/>
                      <a:pt x="2703" y="10088"/>
                    </a:cubicBezTo>
                    <a:cubicBezTo>
                      <a:pt x="2384" y="10088"/>
                      <a:pt x="1996" y="9590"/>
                      <a:pt x="1585" y="9060"/>
                    </a:cubicBezTo>
                    <a:cubicBezTo>
                      <a:pt x="1082" y="8421"/>
                      <a:pt x="568" y="7769"/>
                      <a:pt x="0" y="7769"/>
                    </a:cubicBezTo>
                    <a:close/>
                    <a:moveTo>
                      <a:pt x="0" y="15547"/>
                    </a:moveTo>
                    <a:lnTo>
                      <a:pt x="0" y="19275"/>
                    </a:lnTo>
                    <a:cubicBezTo>
                      <a:pt x="292" y="19275"/>
                      <a:pt x="665" y="19761"/>
                      <a:pt x="1059" y="20260"/>
                    </a:cubicBezTo>
                    <a:cubicBezTo>
                      <a:pt x="1551" y="20884"/>
                      <a:pt x="2109" y="21600"/>
                      <a:pt x="2703" y="21600"/>
                    </a:cubicBezTo>
                    <a:cubicBezTo>
                      <a:pt x="3287" y="21600"/>
                      <a:pt x="3802" y="20912"/>
                      <a:pt x="4256" y="20304"/>
                    </a:cubicBezTo>
                    <a:cubicBezTo>
                      <a:pt x="4656" y="19773"/>
                      <a:pt x="5034" y="19275"/>
                      <a:pt x="5402" y="19275"/>
                    </a:cubicBezTo>
                    <a:cubicBezTo>
                      <a:pt x="5769" y="19275"/>
                      <a:pt x="6142" y="19773"/>
                      <a:pt x="6542" y="20304"/>
                    </a:cubicBezTo>
                    <a:cubicBezTo>
                      <a:pt x="6996" y="20912"/>
                      <a:pt x="7516" y="21600"/>
                      <a:pt x="8105" y="21600"/>
                    </a:cubicBezTo>
                    <a:cubicBezTo>
                      <a:pt x="8689" y="21600"/>
                      <a:pt x="9186" y="20931"/>
                      <a:pt x="9624" y="20323"/>
                    </a:cubicBezTo>
                    <a:cubicBezTo>
                      <a:pt x="10019" y="19777"/>
                      <a:pt x="10392" y="19275"/>
                      <a:pt x="10803" y="19275"/>
                    </a:cubicBezTo>
                    <a:cubicBezTo>
                      <a:pt x="11187" y="19275"/>
                      <a:pt x="11512" y="19729"/>
                      <a:pt x="11885" y="20260"/>
                    </a:cubicBezTo>
                    <a:cubicBezTo>
                      <a:pt x="12328" y="20884"/>
                      <a:pt x="12837" y="21600"/>
                      <a:pt x="13502" y="21600"/>
                    </a:cubicBezTo>
                    <a:cubicBezTo>
                      <a:pt x="14172" y="21600"/>
                      <a:pt x="14690" y="20885"/>
                      <a:pt x="15144" y="20245"/>
                    </a:cubicBezTo>
                    <a:cubicBezTo>
                      <a:pt x="15517" y="19730"/>
                      <a:pt x="15836" y="19275"/>
                      <a:pt x="16198" y="19275"/>
                    </a:cubicBezTo>
                    <a:cubicBezTo>
                      <a:pt x="16566" y="19275"/>
                      <a:pt x="16902" y="19729"/>
                      <a:pt x="17291" y="20274"/>
                    </a:cubicBezTo>
                    <a:cubicBezTo>
                      <a:pt x="17746" y="20898"/>
                      <a:pt x="18264" y="21600"/>
                      <a:pt x="18902" y="21600"/>
                    </a:cubicBezTo>
                    <a:cubicBezTo>
                      <a:pt x="19556" y="21600"/>
                      <a:pt x="20113" y="20866"/>
                      <a:pt x="20605" y="20211"/>
                    </a:cubicBezTo>
                    <a:cubicBezTo>
                      <a:pt x="20972" y="19728"/>
                      <a:pt x="21319" y="19275"/>
                      <a:pt x="21600" y="19275"/>
                    </a:cubicBezTo>
                    <a:lnTo>
                      <a:pt x="21600" y="15547"/>
                    </a:lnTo>
                    <a:cubicBezTo>
                      <a:pt x="21038" y="15547"/>
                      <a:pt x="20547" y="16205"/>
                      <a:pt x="20071" y="16829"/>
                    </a:cubicBezTo>
                    <a:cubicBezTo>
                      <a:pt x="19655" y="17359"/>
                      <a:pt x="19270" y="17872"/>
                      <a:pt x="18897" y="17872"/>
                    </a:cubicBezTo>
                    <a:cubicBezTo>
                      <a:pt x="18551" y="17872"/>
                      <a:pt x="18221" y="17421"/>
                      <a:pt x="17842" y="16907"/>
                    </a:cubicBezTo>
                    <a:cubicBezTo>
                      <a:pt x="17377" y="16267"/>
                      <a:pt x="16853" y="15547"/>
                      <a:pt x="16198" y="15547"/>
                    </a:cubicBezTo>
                    <a:cubicBezTo>
                      <a:pt x="15544" y="15547"/>
                      <a:pt x="15037" y="16268"/>
                      <a:pt x="14583" y="16892"/>
                    </a:cubicBezTo>
                    <a:cubicBezTo>
                      <a:pt x="14205" y="17422"/>
                      <a:pt x="13875" y="17872"/>
                      <a:pt x="13502" y="17872"/>
                    </a:cubicBezTo>
                    <a:cubicBezTo>
                      <a:pt x="13134" y="17872"/>
                      <a:pt x="12820" y="17421"/>
                      <a:pt x="12452" y="16907"/>
                    </a:cubicBezTo>
                    <a:cubicBezTo>
                      <a:pt x="11998" y="16267"/>
                      <a:pt x="11485" y="15547"/>
                      <a:pt x="10803" y="15547"/>
                    </a:cubicBezTo>
                    <a:cubicBezTo>
                      <a:pt x="10106" y="15547"/>
                      <a:pt x="9554" y="16296"/>
                      <a:pt x="9073" y="16951"/>
                    </a:cubicBezTo>
                    <a:cubicBezTo>
                      <a:pt x="8711" y="17450"/>
                      <a:pt x="8402" y="17872"/>
                      <a:pt x="8105" y="17872"/>
                    </a:cubicBezTo>
                    <a:cubicBezTo>
                      <a:pt x="7802" y="17872"/>
                      <a:pt x="7467" y="17436"/>
                      <a:pt x="7083" y="16921"/>
                    </a:cubicBezTo>
                    <a:cubicBezTo>
                      <a:pt x="6602" y="16282"/>
                      <a:pt x="6051" y="15547"/>
                      <a:pt x="5402" y="15547"/>
                    </a:cubicBezTo>
                    <a:cubicBezTo>
                      <a:pt x="4747" y="15547"/>
                      <a:pt x="4202" y="16282"/>
                      <a:pt x="3715" y="16921"/>
                    </a:cubicBezTo>
                    <a:cubicBezTo>
                      <a:pt x="3348" y="17405"/>
                      <a:pt x="3001" y="17872"/>
                      <a:pt x="2703" y="17872"/>
                    </a:cubicBezTo>
                    <a:cubicBezTo>
                      <a:pt x="2384" y="17872"/>
                      <a:pt x="1996" y="17374"/>
                      <a:pt x="1585" y="16843"/>
                    </a:cubicBezTo>
                    <a:cubicBezTo>
                      <a:pt x="1082" y="16204"/>
                      <a:pt x="568" y="15547"/>
                      <a:pt x="0" y="15547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2" name="Google Shape;572;g2db29f58368_1_584"/>
              <p:cNvSpPr/>
              <p:nvPr/>
            </p:nvSpPr>
            <p:spPr>
              <a:xfrm>
                <a:off x="6597728" y="0"/>
                <a:ext cx="3322512" cy="11518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3728"/>
                    </a:lnTo>
                    <a:cubicBezTo>
                      <a:pt x="292" y="3728"/>
                      <a:pt x="665" y="4209"/>
                      <a:pt x="1059" y="4708"/>
                    </a:cubicBezTo>
                    <a:cubicBezTo>
                      <a:pt x="1551" y="5332"/>
                      <a:pt x="2109" y="6053"/>
                      <a:pt x="2703" y="6053"/>
                    </a:cubicBezTo>
                    <a:cubicBezTo>
                      <a:pt x="3287" y="6053"/>
                      <a:pt x="3802" y="5365"/>
                      <a:pt x="4256" y="4757"/>
                    </a:cubicBezTo>
                    <a:cubicBezTo>
                      <a:pt x="4656" y="4226"/>
                      <a:pt x="5034" y="3728"/>
                      <a:pt x="5402" y="3728"/>
                    </a:cubicBezTo>
                    <a:cubicBezTo>
                      <a:pt x="5769" y="3728"/>
                      <a:pt x="6142" y="4226"/>
                      <a:pt x="6542" y="4757"/>
                    </a:cubicBezTo>
                    <a:cubicBezTo>
                      <a:pt x="6996" y="5365"/>
                      <a:pt x="7516" y="6053"/>
                      <a:pt x="8105" y="6053"/>
                    </a:cubicBezTo>
                    <a:cubicBezTo>
                      <a:pt x="8689" y="6053"/>
                      <a:pt x="9186" y="5380"/>
                      <a:pt x="9624" y="4771"/>
                    </a:cubicBezTo>
                    <a:cubicBezTo>
                      <a:pt x="10019" y="4225"/>
                      <a:pt x="10392" y="3728"/>
                      <a:pt x="10803" y="3728"/>
                    </a:cubicBezTo>
                    <a:cubicBezTo>
                      <a:pt x="11187" y="3728"/>
                      <a:pt x="11512" y="4178"/>
                      <a:pt x="11885" y="4708"/>
                    </a:cubicBezTo>
                    <a:cubicBezTo>
                      <a:pt x="12328" y="5332"/>
                      <a:pt x="12837" y="6053"/>
                      <a:pt x="13502" y="6053"/>
                    </a:cubicBezTo>
                    <a:cubicBezTo>
                      <a:pt x="14172" y="6053"/>
                      <a:pt x="14690" y="5333"/>
                      <a:pt x="15144" y="4693"/>
                    </a:cubicBezTo>
                    <a:cubicBezTo>
                      <a:pt x="15517" y="4179"/>
                      <a:pt x="15836" y="3728"/>
                      <a:pt x="16198" y="3728"/>
                    </a:cubicBezTo>
                    <a:cubicBezTo>
                      <a:pt x="16566" y="3728"/>
                      <a:pt x="16902" y="4182"/>
                      <a:pt x="17291" y="4727"/>
                    </a:cubicBezTo>
                    <a:cubicBezTo>
                      <a:pt x="17746" y="5351"/>
                      <a:pt x="18264" y="6053"/>
                      <a:pt x="18902" y="6053"/>
                    </a:cubicBezTo>
                    <a:cubicBezTo>
                      <a:pt x="19556" y="6053"/>
                      <a:pt x="20113" y="5319"/>
                      <a:pt x="20605" y="4664"/>
                    </a:cubicBezTo>
                    <a:cubicBezTo>
                      <a:pt x="20972" y="4181"/>
                      <a:pt x="21319" y="3728"/>
                      <a:pt x="21600" y="3728"/>
                    </a:cubicBezTo>
                    <a:lnTo>
                      <a:pt x="21600" y="0"/>
                    </a:lnTo>
                    <a:cubicBezTo>
                      <a:pt x="21038" y="0"/>
                      <a:pt x="20547" y="653"/>
                      <a:pt x="20071" y="1277"/>
                    </a:cubicBezTo>
                    <a:cubicBezTo>
                      <a:pt x="19655" y="1807"/>
                      <a:pt x="19270" y="2325"/>
                      <a:pt x="18897" y="2325"/>
                    </a:cubicBezTo>
                    <a:cubicBezTo>
                      <a:pt x="18551" y="2325"/>
                      <a:pt x="18221" y="1870"/>
                      <a:pt x="17842" y="1355"/>
                    </a:cubicBezTo>
                    <a:cubicBezTo>
                      <a:pt x="17377" y="715"/>
                      <a:pt x="16853" y="0"/>
                      <a:pt x="16198" y="0"/>
                    </a:cubicBezTo>
                    <a:cubicBezTo>
                      <a:pt x="15544" y="0"/>
                      <a:pt x="15037" y="716"/>
                      <a:pt x="14583" y="1340"/>
                    </a:cubicBezTo>
                    <a:cubicBezTo>
                      <a:pt x="14205" y="1871"/>
                      <a:pt x="13875" y="2325"/>
                      <a:pt x="13502" y="2325"/>
                    </a:cubicBezTo>
                    <a:cubicBezTo>
                      <a:pt x="13134" y="2325"/>
                      <a:pt x="12820" y="1870"/>
                      <a:pt x="12452" y="1355"/>
                    </a:cubicBezTo>
                    <a:cubicBezTo>
                      <a:pt x="11998" y="715"/>
                      <a:pt x="11485" y="0"/>
                      <a:pt x="10803" y="0"/>
                    </a:cubicBezTo>
                    <a:cubicBezTo>
                      <a:pt x="10106" y="0"/>
                      <a:pt x="9554" y="749"/>
                      <a:pt x="9073" y="1404"/>
                    </a:cubicBezTo>
                    <a:cubicBezTo>
                      <a:pt x="8711" y="1903"/>
                      <a:pt x="8402" y="2325"/>
                      <a:pt x="8105" y="2325"/>
                    </a:cubicBezTo>
                    <a:cubicBezTo>
                      <a:pt x="7802" y="2325"/>
                      <a:pt x="7467" y="1889"/>
                      <a:pt x="7083" y="1374"/>
                    </a:cubicBezTo>
                    <a:cubicBezTo>
                      <a:pt x="6602" y="735"/>
                      <a:pt x="6050" y="0"/>
                      <a:pt x="5402" y="0"/>
                    </a:cubicBezTo>
                    <a:cubicBezTo>
                      <a:pt x="4747" y="0"/>
                      <a:pt x="4202" y="735"/>
                      <a:pt x="3715" y="1374"/>
                    </a:cubicBezTo>
                    <a:cubicBezTo>
                      <a:pt x="3348" y="1858"/>
                      <a:pt x="3001" y="2325"/>
                      <a:pt x="2703" y="2325"/>
                    </a:cubicBezTo>
                    <a:cubicBezTo>
                      <a:pt x="2384" y="2325"/>
                      <a:pt x="1996" y="1827"/>
                      <a:pt x="1585" y="1296"/>
                    </a:cubicBezTo>
                    <a:cubicBezTo>
                      <a:pt x="1082" y="657"/>
                      <a:pt x="568" y="0"/>
                      <a:pt x="0" y="0"/>
                    </a:cubicBezTo>
                    <a:close/>
                    <a:moveTo>
                      <a:pt x="0" y="7769"/>
                    </a:moveTo>
                    <a:lnTo>
                      <a:pt x="0" y="11492"/>
                    </a:lnTo>
                    <a:cubicBezTo>
                      <a:pt x="292" y="11492"/>
                      <a:pt x="665" y="11977"/>
                      <a:pt x="1059" y="12477"/>
                    </a:cubicBezTo>
                    <a:cubicBezTo>
                      <a:pt x="1551" y="13100"/>
                      <a:pt x="2109" y="13817"/>
                      <a:pt x="2703" y="13817"/>
                    </a:cubicBezTo>
                    <a:cubicBezTo>
                      <a:pt x="3287" y="13817"/>
                      <a:pt x="3802" y="13133"/>
                      <a:pt x="4256" y="12525"/>
                    </a:cubicBezTo>
                    <a:cubicBezTo>
                      <a:pt x="4656" y="11995"/>
                      <a:pt x="5034" y="11492"/>
                      <a:pt x="5402" y="11492"/>
                    </a:cubicBezTo>
                    <a:cubicBezTo>
                      <a:pt x="5769" y="11492"/>
                      <a:pt x="6142" y="11995"/>
                      <a:pt x="6542" y="12525"/>
                    </a:cubicBezTo>
                    <a:cubicBezTo>
                      <a:pt x="6996" y="13133"/>
                      <a:pt x="7516" y="13817"/>
                      <a:pt x="8105" y="13817"/>
                    </a:cubicBezTo>
                    <a:cubicBezTo>
                      <a:pt x="8689" y="13817"/>
                      <a:pt x="9186" y="13148"/>
                      <a:pt x="9624" y="12540"/>
                    </a:cubicBezTo>
                    <a:cubicBezTo>
                      <a:pt x="10019" y="11994"/>
                      <a:pt x="10392" y="11492"/>
                      <a:pt x="10803" y="11492"/>
                    </a:cubicBezTo>
                    <a:cubicBezTo>
                      <a:pt x="11187" y="11492"/>
                      <a:pt x="11512" y="11946"/>
                      <a:pt x="11885" y="12477"/>
                    </a:cubicBezTo>
                    <a:cubicBezTo>
                      <a:pt x="12328" y="13100"/>
                      <a:pt x="12837" y="13817"/>
                      <a:pt x="13502" y="13817"/>
                    </a:cubicBezTo>
                    <a:cubicBezTo>
                      <a:pt x="14172" y="13817"/>
                      <a:pt x="14690" y="13101"/>
                      <a:pt x="15144" y="12462"/>
                    </a:cubicBezTo>
                    <a:cubicBezTo>
                      <a:pt x="15517" y="11947"/>
                      <a:pt x="15836" y="11492"/>
                      <a:pt x="16198" y="11492"/>
                    </a:cubicBezTo>
                    <a:cubicBezTo>
                      <a:pt x="16566" y="11492"/>
                      <a:pt x="16902" y="11945"/>
                      <a:pt x="17291" y="12491"/>
                    </a:cubicBezTo>
                    <a:cubicBezTo>
                      <a:pt x="17746" y="13115"/>
                      <a:pt x="18264" y="13817"/>
                      <a:pt x="18902" y="13817"/>
                    </a:cubicBezTo>
                    <a:cubicBezTo>
                      <a:pt x="19556" y="13817"/>
                      <a:pt x="20113" y="13083"/>
                      <a:pt x="20605" y="12428"/>
                    </a:cubicBezTo>
                    <a:cubicBezTo>
                      <a:pt x="20972" y="11944"/>
                      <a:pt x="21319" y="11492"/>
                      <a:pt x="21600" y="11492"/>
                    </a:cubicBezTo>
                    <a:lnTo>
                      <a:pt x="21600" y="7769"/>
                    </a:lnTo>
                    <a:cubicBezTo>
                      <a:pt x="21038" y="7769"/>
                      <a:pt x="20547" y="8422"/>
                      <a:pt x="20071" y="9045"/>
                    </a:cubicBezTo>
                    <a:cubicBezTo>
                      <a:pt x="19655" y="9591"/>
                      <a:pt x="19270" y="10088"/>
                      <a:pt x="18897" y="10088"/>
                    </a:cubicBezTo>
                    <a:cubicBezTo>
                      <a:pt x="18551" y="10088"/>
                      <a:pt x="18221" y="9638"/>
                      <a:pt x="17842" y="9123"/>
                    </a:cubicBezTo>
                    <a:cubicBezTo>
                      <a:pt x="17377" y="8484"/>
                      <a:pt x="16853" y="7769"/>
                      <a:pt x="16198" y="7769"/>
                    </a:cubicBezTo>
                    <a:cubicBezTo>
                      <a:pt x="15544" y="7769"/>
                      <a:pt x="15037" y="8485"/>
                      <a:pt x="14583" y="9109"/>
                    </a:cubicBezTo>
                    <a:cubicBezTo>
                      <a:pt x="14205" y="9639"/>
                      <a:pt x="13875" y="10088"/>
                      <a:pt x="13502" y="10088"/>
                    </a:cubicBezTo>
                    <a:cubicBezTo>
                      <a:pt x="13134" y="10088"/>
                      <a:pt x="12820" y="9638"/>
                      <a:pt x="12452" y="9123"/>
                    </a:cubicBezTo>
                    <a:cubicBezTo>
                      <a:pt x="11998" y="8484"/>
                      <a:pt x="11485" y="7769"/>
                      <a:pt x="10803" y="7769"/>
                    </a:cubicBezTo>
                    <a:cubicBezTo>
                      <a:pt x="10106" y="7769"/>
                      <a:pt x="9554" y="8517"/>
                      <a:pt x="9073" y="9172"/>
                    </a:cubicBezTo>
                    <a:cubicBezTo>
                      <a:pt x="8711" y="9671"/>
                      <a:pt x="8402" y="10088"/>
                      <a:pt x="8105" y="10088"/>
                    </a:cubicBezTo>
                    <a:cubicBezTo>
                      <a:pt x="7802" y="10088"/>
                      <a:pt x="7467" y="9653"/>
                      <a:pt x="7083" y="9138"/>
                    </a:cubicBezTo>
                    <a:cubicBezTo>
                      <a:pt x="6602" y="8499"/>
                      <a:pt x="6050" y="7769"/>
                      <a:pt x="5402" y="7769"/>
                    </a:cubicBezTo>
                    <a:cubicBezTo>
                      <a:pt x="4747" y="7769"/>
                      <a:pt x="4202" y="8499"/>
                      <a:pt x="3715" y="9138"/>
                    </a:cubicBezTo>
                    <a:cubicBezTo>
                      <a:pt x="3348" y="9622"/>
                      <a:pt x="3001" y="10088"/>
                      <a:pt x="2703" y="10088"/>
                    </a:cubicBezTo>
                    <a:cubicBezTo>
                      <a:pt x="2384" y="10088"/>
                      <a:pt x="1996" y="9590"/>
                      <a:pt x="1585" y="9060"/>
                    </a:cubicBezTo>
                    <a:cubicBezTo>
                      <a:pt x="1082" y="8421"/>
                      <a:pt x="568" y="7769"/>
                      <a:pt x="0" y="7769"/>
                    </a:cubicBezTo>
                    <a:close/>
                    <a:moveTo>
                      <a:pt x="0" y="15547"/>
                    </a:moveTo>
                    <a:lnTo>
                      <a:pt x="0" y="19275"/>
                    </a:lnTo>
                    <a:cubicBezTo>
                      <a:pt x="292" y="19275"/>
                      <a:pt x="665" y="19761"/>
                      <a:pt x="1059" y="20260"/>
                    </a:cubicBezTo>
                    <a:cubicBezTo>
                      <a:pt x="1551" y="20884"/>
                      <a:pt x="2109" y="21600"/>
                      <a:pt x="2703" y="21600"/>
                    </a:cubicBezTo>
                    <a:cubicBezTo>
                      <a:pt x="3287" y="21600"/>
                      <a:pt x="3802" y="20912"/>
                      <a:pt x="4256" y="20304"/>
                    </a:cubicBezTo>
                    <a:cubicBezTo>
                      <a:pt x="4656" y="19773"/>
                      <a:pt x="5034" y="19275"/>
                      <a:pt x="5402" y="19275"/>
                    </a:cubicBezTo>
                    <a:cubicBezTo>
                      <a:pt x="5769" y="19275"/>
                      <a:pt x="6142" y="19773"/>
                      <a:pt x="6542" y="20304"/>
                    </a:cubicBezTo>
                    <a:cubicBezTo>
                      <a:pt x="6996" y="20912"/>
                      <a:pt x="7516" y="21600"/>
                      <a:pt x="8105" y="21600"/>
                    </a:cubicBezTo>
                    <a:cubicBezTo>
                      <a:pt x="8689" y="21600"/>
                      <a:pt x="9186" y="20931"/>
                      <a:pt x="9624" y="20323"/>
                    </a:cubicBezTo>
                    <a:cubicBezTo>
                      <a:pt x="10019" y="19777"/>
                      <a:pt x="10392" y="19275"/>
                      <a:pt x="10803" y="19275"/>
                    </a:cubicBezTo>
                    <a:cubicBezTo>
                      <a:pt x="11187" y="19275"/>
                      <a:pt x="11512" y="19729"/>
                      <a:pt x="11885" y="20260"/>
                    </a:cubicBezTo>
                    <a:cubicBezTo>
                      <a:pt x="12328" y="20884"/>
                      <a:pt x="12837" y="21600"/>
                      <a:pt x="13502" y="21600"/>
                    </a:cubicBezTo>
                    <a:cubicBezTo>
                      <a:pt x="14172" y="21600"/>
                      <a:pt x="14690" y="20885"/>
                      <a:pt x="15144" y="20245"/>
                    </a:cubicBezTo>
                    <a:cubicBezTo>
                      <a:pt x="15517" y="19730"/>
                      <a:pt x="15836" y="19275"/>
                      <a:pt x="16198" y="19275"/>
                    </a:cubicBezTo>
                    <a:cubicBezTo>
                      <a:pt x="16566" y="19275"/>
                      <a:pt x="16902" y="19729"/>
                      <a:pt x="17291" y="20274"/>
                    </a:cubicBezTo>
                    <a:cubicBezTo>
                      <a:pt x="17746" y="20898"/>
                      <a:pt x="18264" y="21600"/>
                      <a:pt x="18902" y="21600"/>
                    </a:cubicBezTo>
                    <a:cubicBezTo>
                      <a:pt x="19556" y="21600"/>
                      <a:pt x="20113" y="20866"/>
                      <a:pt x="20605" y="20211"/>
                    </a:cubicBezTo>
                    <a:cubicBezTo>
                      <a:pt x="20972" y="19728"/>
                      <a:pt x="21319" y="19275"/>
                      <a:pt x="21600" y="19275"/>
                    </a:cubicBezTo>
                    <a:lnTo>
                      <a:pt x="21600" y="15547"/>
                    </a:lnTo>
                    <a:cubicBezTo>
                      <a:pt x="21038" y="15547"/>
                      <a:pt x="20547" y="16205"/>
                      <a:pt x="20071" y="16829"/>
                    </a:cubicBezTo>
                    <a:cubicBezTo>
                      <a:pt x="19655" y="17359"/>
                      <a:pt x="19270" y="17872"/>
                      <a:pt x="18897" y="17872"/>
                    </a:cubicBezTo>
                    <a:cubicBezTo>
                      <a:pt x="18551" y="17872"/>
                      <a:pt x="18221" y="17421"/>
                      <a:pt x="17842" y="16907"/>
                    </a:cubicBezTo>
                    <a:cubicBezTo>
                      <a:pt x="17377" y="16267"/>
                      <a:pt x="16853" y="15547"/>
                      <a:pt x="16198" y="15547"/>
                    </a:cubicBezTo>
                    <a:cubicBezTo>
                      <a:pt x="15544" y="15547"/>
                      <a:pt x="15037" y="16268"/>
                      <a:pt x="14583" y="16892"/>
                    </a:cubicBezTo>
                    <a:cubicBezTo>
                      <a:pt x="14205" y="17422"/>
                      <a:pt x="13875" y="17872"/>
                      <a:pt x="13502" y="17872"/>
                    </a:cubicBezTo>
                    <a:cubicBezTo>
                      <a:pt x="13134" y="17872"/>
                      <a:pt x="12820" y="17421"/>
                      <a:pt x="12452" y="16907"/>
                    </a:cubicBezTo>
                    <a:cubicBezTo>
                      <a:pt x="11998" y="16267"/>
                      <a:pt x="11485" y="15547"/>
                      <a:pt x="10803" y="15547"/>
                    </a:cubicBezTo>
                    <a:cubicBezTo>
                      <a:pt x="10106" y="15547"/>
                      <a:pt x="9554" y="16296"/>
                      <a:pt x="9073" y="16951"/>
                    </a:cubicBezTo>
                    <a:cubicBezTo>
                      <a:pt x="8711" y="17450"/>
                      <a:pt x="8402" y="17872"/>
                      <a:pt x="8105" y="17872"/>
                    </a:cubicBezTo>
                    <a:cubicBezTo>
                      <a:pt x="7802" y="17872"/>
                      <a:pt x="7467" y="17436"/>
                      <a:pt x="7083" y="16921"/>
                    </a:cubicBezTo>
                    <a:cubicBezTo>
                      <a:pt x="6602" y="16282"/>
                      <a:pt x="6051" y="15547"/>
                      <a:pt x="5402" y="15547"/>
                    </a:cubicBezTo>
                    <a:cubicBezTo>
                      <a:pt x="4747" y="15547"/>
                      <a:pt x="4202" y="16282"/>
                      <a:pt x="3715" y="16921"/>
                    </a:cubicBezTo>
                    <a:cubicBezTo>
                      <a:pt x="3348" y="17405"/>
                      <a:pt x="3001" y="17872"/>
                      <a:pt x="2703" y="17872"/>
                    </a:cubicBezTo>
                    <a:cubicBezTo>
                      <a:pt x="2384" y="17872"/>
                      <a:pt x="1996" y="17374"/>
                      <a:pt x="1585" y="16843"/>
                    </a:cubicBezTo>
                    <a:cubicBezTo>
                      <a:pt x="1082" y="16204"/>
                      <a:pt x="568" y="15547"/>
                      <a:pt x="0" y="15547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3" name="Google Shape;573;g2db29f58368_1_584"/>
              <p:cNvSpPr/>
              <p:nvPr/>
            </p:nvSpPr>
            <p:spPr>
              <a:xfrm>
                <a:off x="0" y="0"/>
                <a:ext cx="3322512" cy="11518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3728"/>
                    </a:lnTo>
                    <a:cubicBezTo>
                      <a:pt x="292" y="3728"/>
                      <a:pt x="665" y="4209"/>
                      <a:pt x="1059" y="4708"/>
                    </a:cubicBezTo>
                    <a:cubicBezTo>
                      <a:pt x="1551" y="5332"/>
                      <a:pt x="2109" y="6053"/>
                      <a:pt x="2703" y="6053"/>
                    </a:cubicBezTo>
                    <a:cubicBezTo>
                      <a:pt x="3287" y="6053"/>
                      <a:pt x="3802" y="5365"/>
                      <a:pt x="4256" y="4757"/>
                    </a:cubicBezTo>
                    <a:cubicBezTo>
                      <a:pt x="4656" y="4226"/>
                      <a:pt x="5034" y="3728"/>
                      <a:pt x="5402" y="3728"/>
                    </a:cubicBezTo>
                    <a:cubicBezTo>
                      <a:pt x="5769" y="3728"/>
                      <a:pt x="6142" y="4226"/>
                      <a:pt x="6542" y="4757"/>
                    </a:cubicBezTo>
                    <a:cubicBezTo>
                      <a:pt x="6996" y="5365"/>
                      <a:pt x="7516" y="6053"/>
                      <a:pt x="8105" y="6053"/>
                    </a:cubicBezTo>
                    <a:cubicBezTo>
                      <a:pt x="8689" y="6053"/>
                      <a:pt x="9186" y="5380"/>
                      <a:pt x="9624" y="4771"/>
                    </a:cubicBezTo>
                    <a:cubicBezTo>
                      <a:pt x="10019" y="4225"/>
                      <a:pt x="10392" y="3728"/>
                      <a:pt x="10803" y="3728"/>
                    </a:cubicBezTo>
                    <a:cubicBezTo>
                      <a:pt x="11187" y="3728"/>
                      <a:pt x="11512" y="4178"/>
                      <a:pt x="11885" y="4708"/>
                    </a:cubicBezTo>
                    <a:cubicBezTo>
                      <a:pt x="12328" y="5332"/>
                      <a:pt x="12837" y="6053"/>
                      <a:pt x="13502" y="6053"/>
                    </a:cubicBezTo>
                    <a:cubicBezTo>
                      <a:pt x="14172" y="6053"/>
                      <a:pt x="14690" y="5333"/>
                      <a:pt x="15144" y="4693"/>
                    </a:cubicBezTo>
                    <a:cubicBezTo>
                      <a:pt x="15517" y="4179"/>
                      <a:pt x="15836" y="3728"/>
                      <a:pt x="16198" y="3728"/>
                    </a:cubicBezTo>
                    <a:cubicBezTo>
                      <a:pt x="16566" y="3728"/>
                      <a:pt x="16902" y="4182"/>
                      <a:pt x="17291" y="4727"/>
                    </a:cubicBezTo>
                    <a:cubicBezTo>
                      <a:pt x="17746" y="5351"/>
                      <a:pt x="18264" y="6053"/>
                      <a:pt x="18902" y="6053"/>
                    </a:cubicBezTo>
                    <a:cubicBezTo>
                      <a:pt x="19556" y="6053"/>
                      <a:pt x="20113" y="5319"/>
                      <a:pt x="20605" y="4664"/>
                    </a:cubicBezTo>
                    <a:cubicBezTo>
                      <a:pt x="20972" y="4181"/>
                      <a:pt x="21319" y="3728"/>
                      <a:pt x="21600" y="3728"/>
                    </a:cubicBezTo>
                    <a:lnTo>
                      <a:pt x="21600" y="0"/>
                    </a:lnTo>
                    <a:cubicBezTo>
                      <a:pt x="21038" y="0"/>
                      <a:pt x="20547" y="653"/>
                      <a:pt x="20071" y="1277"/>
                    </a:cubicBezTo>
                    <a:cubicBezTo>
                      <a:pt x="19655" y="1807"/>
                      <a:pt x="19270" y="2325"/>
                      <a:pt x="18897" y="2325"/>
                    </a:cubicBezTo>
                    <a:cubicBezTo>
                      <a:pt x="18551" y="2325"/>
                      <a:pt x="18221" y="1870"/>
                      <a:pt x="17842" y="1355"/>
                    </a:cubicBezTo>
                    <a:cubicBezTo>
                      <a:pt x="17377" y="715"/>
                      <a:pt x="16853" y="0"/>
                      <a:pt x="16198" y="0"/>
                    </a:cubicBezTo>
                    <a:cubicBezTo>
                      <a:pt x="15544" y="0"/>
                      <a:pt x="15037" y="716"/>
                      <a:pt x="14583" y="1340"/>
                    </a:cubicBezTo>
                    <a:cubicBezTo>
                      <a:pt x="14205" y="1871"/>
                      <a:pt x="13875" y="2325"/>
                      <a:pt x="13502" y="2325"/>
                    </a:cubicBezTo>
                    <a:cubicBezTo>
                      <a:pt x="13134" y="2325"/>
                      <a:pt x="12820" y="1870"/>
                      <a:pt x="12452" y="1355"/>
                    </a:cubicBezTo>
                    <a:cubicBezTo>
                      <a:pt x="11998" y="715"/>
                      <a:pt x="11485" y="0"/>
                      <a:pt x="10803" y="0"/>
                    </a:cubicBezTo>
                    <a:cubicBezTo>
                      <a:pt x="10106" y="0"/>
                      <a:pt x="9554" y="749"/>
                      <a:pt x="9073" y="1404"/>
                    </a:cubicBezTo>
                    <a:cubicBezTo>
                      <a:pt x="8711" y="1903"/>
                      <a:pt x="8402" y="2325"/>
                      <a:pt x="8105" y="2325"/>
                    </a:cubicBezTo>
                    <a:cubicBezTo>
                      <a:pt x="7802" y="2325"/>
                      <a:pt x="7467" y="1889"/>
                      <a:pt x="7083" y="1374"/>
                    </a:cubicBezTo>
                    <a:cubicBezTo>
                      <a:pt x="6602" y="735"/>
                      <a:pt x="6050" y="0"/>
                      <a:pt x="5402" y="0"/>
                    </a:cubicBezTo>
                    <a:cubicBezTo>
                      <a:pt x="4747" y="0"/>
                      <a:pt x="4202" y="735"/>
                      <a:pt x="3715" y="1374"/>
                    </a:cubicBezTo>
                    <a:cubicBezTo>
                      <a:pt x="3348" y="1858"/>
                      <a:pt x="3001" y="2325"/>
                      <a:pt x="2703" y="2325"/>
                    </a:cubicBezTo>
                    <a:cubicBezTo>
                      <a:pt x="2384" y="2325"/>
                      <a:pt x="1996" y="1827"/>
                      <a:pt x="1585" y="1296"/>
                    </a:cubicBezTo>
                    <a:cubicBezTo>
                      <a:pt x="1082" y="657"/>
                      <a:pt x="568" y="0"/>
                      <a:pt x="0" y="0"/>
                    </a:cubicBezTo>
                    <a:close/>
                    <a:moveTo>
                      <a:pt x="0" y="7769"/>
                    </a:moveTo>
                    <a:lnTo>
                      <a:pt x="0" y="11492"/>
                    </a:lnTo>
                    <a:cubicBezTo>
                      <a:pt x="292" y="11492"/>
                      <a:pt x="665" y="11977"/>
                      <a:pt x="1059" y="12477"/>
                    </a:cubicBezTo>
                    <a:cubicBezTo>
                      <a:pt x="1551" y="13100"/>
                      <a:pt x="2109" y="13817"/>
                      <a:pt x="2703" y="13817"/>
                    </a:cubicBezTo>
                    <a:cubicBezTo>
                      <a:pt x="3287" y="13817"/>
                      <a:pt x="3802" y="13133"/>
                      <a:pt x="4256" y="12525"/>
                    </a:cubicBezTo>
                    <a:cubicBezTo>
                      <a:pt x="4656" y="11995"/>
                      <a:pt x="5034" y="11492"/>
                      <a:pt x="5402" y="11492"/>
                    </a:cubicBezTo>
                    <a:cubicBezTo>
                      <a:pt x="5769" y="11492"/>
                      <a:pt x="6142" y="11995"/>
                      <a:pt x="6542" y="12525"/>
                    </a:cubicBezTo>
                    <a:cubicBezTo>
                      <a:pt x="6996" y="13133"/>
                      <a:pt x="7516" y="13817"/>
                      <a:pt x="8105" y="13817"/>
                    </a:cubicBezTo>
                    <a:cubicBezTo>
                      <a:pt x="8689" y="13817"/>
                      <a:pt x="9186" y="13148"/>
                      <a:pt x="9624" y="12540"/>
                    </a:cubicBezTo>
                    <a:cubicBezTo>
                      <a:pt x="10019" y="11994"/>
                      <a:pt x="10392" y="11492"/>
                      <a:pt x="10803" y="11492"/>
                    </a:cubicBezTo>
                    <a:cubicBezTo>
                      <a:pt x="11187" y="11492"/>
                      <a:pt x="11512" y="11946"/>
                      <a:pt x="11885" y="12477"/>
                    </a:cubicBezTo>
                    <a:cubicBezTo>
                      <a:pt x="12328" y="13100"/>
                      <a:pt x="12837" y="13817"/>
                      <a:pt x="13502" y="13817"/>
                    </a:cubicBezTo>
                    <a:cubicBezTo>
                      <a:pt x="14172" y="13817"/>
                      <a:pt x="14690" y="13101"/>
                      <a:pt x="15144" y="12462"/>
                    </a:cubicBezTo>
                    <a:cubicBezTo>
                      <a:pt x="15517" y="11947"/>
                      <a:pt x="15836" y="11492"/>
                      <a:pt x="16198" y="11492"/>
                    </a:cubicBezTo>
                    <a:cubicBezTo>
                      <a:pt x="16566" y="11492"/>
                      <a:pt x="16902" y="11945"/>
                      <a:pt x="17291" y="12491"/>
                    </a:cubicBezTo>
                    <a:cubicBezTo>
                      <a:pt x="17746" y="13115"/>
                      <a:pt x="18264" y="13817"/>
                      <a:pt x="18902" y="13817"/>
                    </a:cubicBezTo>
                    <a:cubicBezTo>
                      <a:pt x="19556" y="13817"/>
                      <a:pt x="20113" y="13083"/>
                      <a:pt x="20605" y="12428"/>
                    </a:cubicBezTo>
                    <a:cubicBezTo>
                      <a:pt x="20972" y="11944"/>
                      <a:pt x="21319" y="11492"/>
                      <a:pt x="21600" y="11492"/>
                    </a:cubicBezTo>
                    <a:lnTo>
                      <a:pt x="21600" y="7769"/>
                    </a:lnTo>
                    <a:cubicBezTo>
                      <a:pt x="21038" y="7769"/>
                      <a:pt x="20547" y="8422"/>
                      <a:pt x="20071" y="9045"/>
                    </a:cubicBezTo>
                    <a:cubicBezTo>
                      <a:pt x="19655" y="9591"/>
                      <a:pt x="19270" y="10088"/>
                      <a:pt x="18897" y="10088"/>
                    </a:cubicBezTo>
                    <a:cubicBezTo>
                      <a:pt x="18551" y="10088"/>
                      <a:pt x="18221" y="9638"/>
                      <a:pt x="17842" y="9123"/>
                    </a:cubicBezTo>
                    <a:cubicBezTo>
                      <a:pt x="17377" y="8484"/>
                      <a:pt x="16853" y="7769"/>
                      <a:pt x="16198" y="7769"/>
                    </a:cubicBezTo>
                    <a:cubicBezTo>
                      <a:pt x="15544" y="7769"/>
                      <a:pt x="15037" y="8485"/>
                      <a:pt x="14583" y="9109"/>
                    </a:cubicBezTo>
                    <a:cubicBezTo>
                      <a:pt x="14205" y="9639"/>
                      <a:pt x="13875" y="10088"/>
                      <a:pt x="13502" y="10088"/>
                    </a:cubicBezTo>
                    <a:cubicBezTo>
                      <a:pt x="13134" y="10088"/>
                      <a:pt x="12820" y="9638"/>
                      <a:pt x="12452" y="9123"/>
                    </a:cubicBezTo>
                    <a:cubicBezTo>
                      <a:pt x="11998" y="8484"/>
                      <a:pt x="11485" y="7769"/>
                      <a:pt x="10803" y="7769"/>
                    </a:cubicBezTo>
                    <a:cubicBezTo>
                      <a:pt x="10106" y="7769"/>
                      <a:pt x="9554" y="8517"/>
                      <a:pt x="9073" y="9172"/>
                    </a:cubicBezTo>
                    <a:cubicBezTo>
                      <a:pt x="8711" y="9671"/>
                      <a:pt x="8402" y="10088"/>
                      <a:pt x="8105" y="10088"/>
                    </a:cubicBezTo>
                    <a:cubicBezTo>
                      <a:pt x="7802" y="10088"/>
                      <a:pt x="7467" y="9653"/>
                      <a:pt x="7083" y="9138"/>
                    </a:cubicBezTo>
                    <a:cubicBezTo>
                      <a:pt x="6602" y="8499"/>
                      <a:pt x="6050" y="7769"/>
                      <a:pt x="5402" y="7769"/>
                    </a:cubicBezTo>
                    <a:cubicBezTo>
                      <a:pt x="4747" y="7769"/>
                      <a:pt x="4202" y="8499"/>
                      <a:pt x="3715" y="9138"/>
                    </a:cubicBezTo>
                    <a:cubicBezTo>
                      <a:pt x="3348" y="9622"/>
                      <a:pt x="3001" y="10088"/>
                      <a:pt x="2703" y="10088"/>
                    </a:cubicBezTo>
                    <a:cubicBezTo>
                      <a:pt x="2384" y="10088"/>
                      <a:pt x="1996" y="9590"/>
                      <a:pt x="1585" y="9060"/>
                    </a:cubicBezTo>
                    <a:cubicBezTo>
                      <a:pt x="1082" y="8421"/>
                      <a:pt x="568" y="7769"/>
                      <a:pt x="0" y="7769"/>
                    </a:cubicBezTo>
                    <a:close/>
                    <a:moveTo>
                      <a:pt x="0" y="15547"/>
                    </a:moveTo>
                    <a:lnTo>
                      <a:pt x="0" y="19275"/>
                    </a:lnTo>
                    <a:cubicBezTo>
                      <a:pt x="292" y="19275"/>
                      <a:pt x="665" y="19761"/>
                      <a:pt x="1059" y="20260"/>
                    </a:cubicBezTo>
                    <a:cubicBezTo>
                      <a:pt x="1551" y="20884"/>
                      <a:pt x="2109" y="21600"/>
                      <a:pt x="2703" y="21600"/>
                    </a:cubicBezTo>
                    <a:cubicBezTo>
                      <a:pt x="3287" y="21600"/>
                      <a:pt x="3802" y="20912"/>
                      <a:pt x="4256" y="20304"/>
                    </a:cubicBezTo>
                    <a:cubicBezTo>
                      <a:pt x="4656" y="19773"/>
                      <a:pt x="5034" y="19275"/>
                      <a:pt x="5402" y="19275"/>
                    </a:cubicBezTo>
                    <a:cubicBezTo>
                      <a:pt x="5769" y="19275"/>
                      <a:pt x="6142" y="19773"/>
                      <a:pt x="6542" y="20304"/>
                    </a:cubicBezTo>
                    <a:cubicBezTo>
                      <a:pt x="6996" y="20912"/>
                      <a:pt x="7516" y="21600"/>
                      <a:pt x="8105" y="21600"/>
                    </a:cubicBezTo>
                    <a:cubicBezTo>
                      <a:pt x="8689" y="21600"/>
                      <a:pt x="9186" y="20931"/>
                      <a:pt x="9624" y="20323"/>
                    </a:cubicBezTo>
                    <a:cubicBezTo>
                      <a:pt x="10019" y="19777"/>
                      <a:pt x="10392" y="19275"/>
                      <a:pt x="10803" y="19275"/>
                    </a:cubicBezTo>
                    <a:cubicBezTo>
                      <a:pt x="11187" y="19275"/>
                      <a:pt x="11512" y="19729"/>
                      <a:pt x="11885" y="20260"/>
                    </a:cubicBezTo>
                    <a:cubicBezTo>
                      <a:pt x="12328" y="20884"/>
                      <a:pt x="12837" y="21600"/>
                      <a:pt x="13502" y="21600"/>
                    </a:cubicBezTo>
                    <a:cubicBezTo>
                      <a:pt x="14172" y="21600"/>
                      <a:pt x="14690" y="20885"/>
                      <a:pt x="15144" y="20245"/>
                    </a:cubicBezTo>
                    <a:cubicBezTo>
                      <a:pt x="15517" y="19730"/>
                      <a:pt x="15836" y="19275"/>
                      <a:pt x="16198" y="19275"/>
                    </a:cubicBezTo>
                    <a:cubicBezTo>
                      <a:pt x="16566" y="19275"/>
                      <a:pt x="16902" y="19729"/>
                      <a:pt x="17291" y="20274"/>
                    </a:cubicBezTo>
                    <a:cubicBezTo>
                      <a:pt x="17746" y="20898"/>
                      <a:pt x="18264" y="21600"/>
                      <a:pt x="18902" y="21600"/>
                    </a:cubicBezTo>
                    <a:cubicBezTo>
                      <a:pt x="19556" y="21600"/>
                      <a:pt x="20113" y="20866"/>
                      <a:pt x="20605" y="20211"/>
                    </a:cubicBezTo>
                    <a:cubicBezTo>
                      <a:pt x="20972" y="19728"/>
                      <a:pt x="21319" y="19275"/>
                      <a:pt x="21600" y="19275"/>
                    </a:cubicBezTo>
                    <a:lnTo>
                      <a:pt x="21600" y="15547"/>
                    </a:lnTo>
                    <a:cubicBezTo>
                      <a:pt x="21038" y="15547"/>
                      <a:pt x="20547" y="16205"/>
                      <a:pt x="20071" y="16829"/>
                    </a:cubicBezTo>
                    <a:cubicBezTo>
                      <a:pt x="19655" y="17359"/>
                      <a:pt x="19270" y="17872"/>
                      <a:pt x="18897" y="17872"/>
                    </a:cubicBezTo>
                    <a:cubicBezTo>
                      <a:pt x="18551" y="17872"/>
                      <a:pt x="18221" y="17421"/>
                      <a:pt x="17842" y="16907"/>
                    </a:cubicBezTo>
                    <a:cubicBezTo>
                      <a:pt x="17377" y="16267"/>
                      <a:pt x="16853" y="15547"/>
                      <a:pt x="16198" y="15547"/>
                    </a:cubicBezTo>
                    <a:cubicBezTo>
                      <a:pt x="15544" y="15547"/>
                      <a:pt x="15037" y="16268"/>
                      <a:pt x="14583" y="16892"/>
                    </a:cubicBezTo>
                    <a:cubicBezTo>
                      <a:pt x="14205" y="17422"/>
                      <a:pt x="13875" y="17872"/>
                      <a:pt x="13502" y="17872"/>
                    </a:cubicBezTo>
                    <a:cubicBezTo>
                      <a:pt x="13134" y="17872"/>
                      <a:pt x="12820" y="17421"/>
                      <a:pt x="12452" y="16907"/>
                    </a:cubicBezTo>
                    <a:cubicBezTo>
                      <a:pt x="11998" y="16267"/>
                      <a:pt x="11485" y="15547"/>
                      <a:pt x="10803" y="15547"/>
                    </a:cubicBezTo>
                    <a:cubicBezTo>
                      <a:pt x="10106" y="15547"/>
                      <a:pt x="9554" y="16296"/>
                      <a:pt x="9073" y="16951"/>
                    </a:cubicBezTo>
                    <a:cubicBezTo>
                      <a:pt x="8711" y="17450"/>
                      <a:pt x="8402" y="17872"/>
                      <a:pt x="8105" y="17872"/>
                    </a:cubicBezTo>
                    <a:cubicBezTo>
                      <a:pt x="7802" y="17872"/>
                      <a:pt x="7467" y="17436"/>
                      <a:pt x="7083" y="16921"/>
                    </a:cubicBezTo>
                    <a:cubicBezTo>
                      <a:pt x="6602" y="16282"/>
                      <a:pt x="6051" y="15547"/>
                      <a:pt x="5402" y="15547"/>
                    </a:cubicBezTo>
                    <a:cubicBezTo>
                      <a:pt x="4747" y="15547"/>
                      <a:pt x="4202" y="16282"/>
                      <a:pt x="3715" y="16921"/>
                    </a:cubicBezTo>
                    <a:cubicBezTo>
                      <a:pt x="3348" y="17405"/>
                      <a:pt x="3001" y="17872"/>
                      <a:pt x="2703" y="17872"/>
                    </a:cubicBezTo>
                    <a:cubicBezTo>
                      <a:pt x="2384" y="17872"/>
                      <a:pt x="1996" y="17374"/>
                      <a:pt x="1585" y="16843"/>
                    </a:cubicBezTo>
                    <a:cubicBezTo>
                      <a:pt x="1082" y="16204"/>
                      <a:pt x="568" y="15547"/>
                      <a:pt x="0" y="15547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db29f58368_1_648"/>
          <p:cNvSpPr txBox="1"/>
          <p:nvPr>
            <p:ph type="title"/>
          </p:nvPr>
        </p:nvSpPr>
        <p:spPr>
          <a:xfrm>
            <a:off x="596950" y="178593"/>
            <a:ext cx="109983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Colocar no quadro e explicar</a:t>
            </a:r>
            <a:endParaRPr sz="4800"/>
          </a:p>
        </p:txBody>
      </p:sp>
      <p:sp>
        <p:nvSpPr>
          <p:cNvPr id="579" name="Google Shape;579;g2db29f58368_1_648"/>
          <p:cNvSpPr txBox="1"/>
          <p:nvPr/>
        </p:nvSpPr>
        <p:spPr>
          <a:xfrm>
            <a:off x="4982280" y="1415256"/>
            <a:ext cx="2227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~1 minuto por pessoa</a:t>
            </a:r>
            <a:endParaRPr sz="700"/>
          </a:p>
        </p:txBody>
      </p:sp>
      <p:grpSp>
        <p:nvGrpSpPr>
          <p:cNvPr id="580" name="Google Shape;580;g2db29f58368_1_648"/>
          <p:cNvGrpSpPr/>
          <p:nvPr/>
        </p:nvGrpSpPr>
        <p:grpSpPr>
          <a:xfrm>
            <a:off x="3433853" y="2405527"/>
            <a:ext cx="5366187" cy="2540024"/>
            <a:chOff x="-2" y="103"/>
            <a:chExt cx="10732373" cy="5080047"/>
          </a:xfrm>
        </p:grpSpPr>
        <p:grpSp>
          <p:nvGrpSpPr>
            <p:cNvPr id="581" name="Google Shape;581;g2db29f58368_1_648"/>
            <p:cNvGrpSpPr/>
            <p:nvPr/>
          </p:nvGrpSpPr>
          <p:grpSpPr>
            <a:xfrm>
              <a:off x="474426" y="445500"/>
              <a:ext cx="9920240" cy="4634650"/>
              <a:chOff x="0" y="0"/>
              <a:chExt cx="9920240" cy="4634650"/>
            </a:xfrm>
          </p:grpSpPr>
          <p:grpSp>
            <p:nvGrpSpPr>
              <p:cNvPr id="582" name="Google Shape;582;g2db29f58368_1_648"/>
              <p:cNvGrpSpPr/>
              <p:nvPr/>
            </p:nvGrpSpPr>
            <p:grpSpPr>
              <a:xfrm>
                <a:off x="3411196" y="0"/>
                <a:ext cx="2958247" cy="4634650"/>
                <a:chOff x="3" y="0"/>
                <a:chExt cx="2958247" cy="4634650"/>
              </a:xfrm>
            </p:grpSpPr>
            <p:sp>
              <p:nvSpPr>
                <p:cNvPr id="583" name="Google Shape;583;g2db29f58368_1_648"/>
                <p:cNvSpPr/>
                <p:nvPr/>
              </p:nvSpPr>
              <p:spPr>
                <a:xfrm>
                  <a:off x="178654" y="0"/>
                  <a:ext cx="2779596" cy="3068071"/>
                </a:xfrm>
                <a:custGeom>
                  <a:rect b="b" l="l" r="r" t="t"/>
                  <a:pathLst>
                    <a:path extrusionOk="0" h="21519" w="21600">
                      <a:moveTo>
                        <a:pt x="11513" y="0"/>
                      </a:moveTo>
                      <a:cubicBezTo>
                        <a:pt x="11513" y="0"/>
                        <a:pt x="3837" y="6050"/>
                        <a:pt x="1325" y="16637"/>
                      </a:cubicBezTo>
                      <a:lnTo>
                        <a:pt x="0" y="16637"/>
                      </a:lnTo>
                      <a:lnTo>
                        <a:pt x="0" y="17384"/>
                      </a:lnTo>
                      <a:lnTo>
                        <a:pt x="10686" y="17384"/>
                      </a:lnTo>
                      <a:lnTo>
                        <a:pt x="10686" y="18079"/>
                      </a:lnTo>
                      <a:lnTo>
                        <a:pt x="0" y="18672"/>
                      </a:lnTo>
                      <a:lnTo>
                        <a:pt x="2093" y="21081"/>
                      </a:lnTo>
                      <a:cubicBezTo>
                        <a:pt x="2093" y="21081"/>
                        <a:pt x="12986" y="21600"/>
                        <a:pt x="16064" y="21509"/>
                      </a:cubicBezTo>
                      <a:cubicBezTo>
                        <a:pt x="19143" y="21417"/>
                        <a:pt x="21600" y="17472"/>
                        <a:pt x="21600" y="17472"/>
                      </a:cubicBezTo>
                      <a:lnTo>
                        <a:pt x="19479" y="17590"/>
                      </a:lnTo>
                      <a:cubicBezTo>
                        <a:pt x="19917" y="15588"/>
                        <a:pt x="20952" y="7770"/>
                        <a:pt x="11513" y="4101"/>
                      </a:cubicBezTo>
                      <a:lnTo>
                        <a:pt x="11513" y="0"/>
                      </a:lnTo>
                      <a:close/>
                      <a:moveTo>
                        <a:pt x="11513" y="4474"/>
                      </a:moveTo>
                      <a:cubicBezTo>
                        <a:pt x="12171" y="5860"/>
                        <a:pt x="13807" y="10162"/>
                        <a:pt x="11513" y="14903"/>
                      </a:cubicBezTo>
                      <a:lnTo>
                        <a:pt x="11513" y="4474"/>
                      </a:lnTo>
                      <a:close/>
                      <a:moveTo>
                        <a:pt x="11513" y="15944"/>
                      </a:moveTo>
                      <a:cubicBezTo>
                        <a:pt x="12752" y="16011"/>
                        <a:pt x="15857" y="16310"/>
                        <a:pt x="18571" y="17641"/>
                      </a:cubicBezTo>
                      <a:lnTo>
                        <a:pt x="11513" y="18033"/>
                      </a:lnTo>
                      <a:lnTo>
                        <a:pt x="11513" y="16894"/>
                      </a:lnTo>
                      <a:lnTo>
                        <a:pt x="11513" y="159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584" name="Google Shape;584;g2db29f58368_1_648"/>
                <p:cNvSpPr/>
                <p:nvPr/>
              </p:nvSpPr>
              <p:spPr>
                <a:xfrm rot="2188429">
                  <a:off x="223080" y="3425632"/>
                  <a:ext cx="894940" cy="1045399"/>
                </a:xfrm>
                <a:custGeom>
                  <a:rect b="b" l="l" r="r" t="t"/>
                  <a:pathLst>
                    <a:path extrusionOk="0" h="21563" w="21556">
                      <a:moveTo>
                        <a:pt x="10536" y="11"/>
                      </a:moveTo>
                      <a:cubicBezTo>
                        <a:pt x="9380" y="118"/>
                        <a:pt x="8481" y="954"/>
                        <a:pt x="8481" y="1967"/>
                      </a:cubicBezTo>
                      <a:cubicBezTo>
                        <a:pt x="8481" y="2667"/>
                        <a:pt x="8908" y="3281"/>
                        <a:pt x="9556" y="3631"/>
                      </a:cubicBezTo>
                      <a:cubicBezTo>
                        <a:pt x="9876" y="3804"/>
                        <a:pt x="10045" y="4127"/>
                        <a:pt x="10008" y="4456"/>
                      </a:cubicBezTo>
                      <a:lnTo>
                        <a:pt x="9959" y="4907"/>
                      </a:lnTo>
                      <a:cubicBezTo>
                        <a:pt x="9864" y="5122"/>
                        <a:pt x="9618" y="5269"/>
                        <a:pt x="9347" y="5269"/>
                      </a:cubicBezTo>
                      <a:lnTo>
                        <a:pt x="6486" y="5269"/>
                      </a:lnTo>
                      <a:cubicBezTo>
                        <a:pt x="6348" y="5269"/>
                        <a:pt x="6216" y="5209"/>
                        <a:pt x="6134" y="5112"/>
                      </a:cubicBezTo>
                      <a:cubicBezTo>
                        <a:pt x="5958" y="4891"/>
                        <a:pt x="5662" y="4752"/>
                        <a:pt x="5323" y="4757"/>
                      </a:cubicBezTo>
                      <a:cubicBezTo>
                        <a:pt x="4813" y="4762"/>
                        <a:pt x="4386" y="5134"/>
                        <a:pt x="4380" y="5570"/>
                      </a:cubicBezTo>
                      <a:cubicBezTo>
                        <a:pt x="4373" y="6033"/>
                        <a:pt x="4808" y="6405"/>
                        <a:pt x="5342" y="6405"/>
                      </a:cubicBezTo>
                      <a:cubicBezTo>
                        <a:pt x="5563" y="6405"/>
                        <a:pt x="5770" y="6341"/>
                        <a:pt x="5934" y="6233"/>
                      </a:cubicBezTo>
                      <a:cubicBezTo>
                        <a:pt x="6066" y="6147"/>
                        <a:pt x="6241" y="6120"/>
                        <a:pt x="6392" y="6179"/>
                      </a:cubicBezTo>
                      <a:lnTo>
                        <a:pt x="9273" y="7298"/>
                      </a:lnTo>
                      <a:cubicBezTo>
                        <a:pt x="9612" y="7428"/>
                        <a:pt x="9820" y="7724"/>
                        <a:pt x="9801" y="8042"/>
                      </a:cubicBezTo>
                      <a:cubicBezTo>
                        <a:pt x="9688" y="9695"/>
                        <a:pt x="9342" y="14823"/>
                        <a:pt x="9110" y="17165"/>
                      </a:cubicBezTo>
                      <a:cubicBezTo>
                        <a:pt x="9072" y="17531"/>
                        <a:pt x="8700" y="17805"/>
                        <a:pt x="8272" y="17778"/>
                      </a:cubicBezTo>
                      <a:cubicBezTo>
                        <a:pt x="5090" y="17562"/>
                        <a:pt x="3191" y="16033"/>
                        <a:pt x="2310" y="15085"/>
                      </a:cubicBezTo>
                      <a:cubicBezTo>
                        <a:pt x="2228" y="14999"/>
                        <a:pt x="2273" y="14865"/>
                        <a:pt x="2399" y="14828"/>
                      </a:cubicBezTo>
                      <a:lnTo>
                        <a:pt x="3096" y="14612"/>
                      </a:lnTo>
                      <a:cubicBezTo>
                        <a:pt x="3235" y="14569"/>
                        <a:pt x="3272" y="14412"/>
                        <a:pt x="3159" y="14326"/>
                      </a:cubicBezTo>
                      <a:lnTo>
                        <a:pt x="2010" y="13491"/>
                      </a:lnTo>
                      <a:lnTo>
                        <a:pt x="858" y="12657"/>
                      </a:lnTo>
                      <a:cubicBezTo>
                        <a:pt x="745" y="12576"/>
                        <a:pt x="569" y="12630"/>
                        <a:pt x="544" y="12754"/>
                      </a:cubicBezTo>
                      <a:lnTo>
                        <a:pt x="274" y="14025"/>
                      </a:lnTo>
                      <a:lnTo>
                        <a:pt x="3" y="15295"/>
                      </a:lnTo>
                      <a:cubicBezTo>
                        <a:pt x="-22" y="15419"/>
                        <a:pt x="116" y="15527"/>
                        <a:pt x="261" y="15484"/>
                      </a:cubicBezTo>
                      <a:lnTo>
                        <a:pt x="1053" y="15242"/>
                      </a:lnTo>
                      <a:cubicBezTo>
                        <a:pt x="1153" y="15209"/>
                        <a:pt x="1260" y="15258"/>
                        <a:pt x="1298" y="15339"/>
                      </a:cubicBezTo>
                      <a:cubicBezTo>
                        <a:pt x="2682" y="18414"/>
                        <a:pt x="6638" y="19679"/>
                        <a:pt x="8449" y="20336"/>
                      </a:cubicBezTo>
                      <a:cubicBezTo>
                        <a:pt x="9172" y="20600"/>
                        <a:pt x="9757" y="20935"/>
                        <a:pt x="10216" y="21258"/>
                      </a:cubicBezTo>
                      <a:cubicBezTo>
                        <a:pt x="10317" y="21328"/>
                        <a:pt x="10411" y="21397"/>
                        <a:pt x="10499" y="21467"/>
                      </a:cubicBezTo>
                      <a:cubicBezTo>
                        <a:pt x="10669" y="21596"/>
                        <a:pt x="10921" y="21596"/>
                        <a:pt x="11090" y="21467"/>
                      </a:cubicBezTo>
                      <a:cubicBezTo>
                        <a:pt x="11178" y="21397"/>
                        <a:pt x="11273" y="21328"/>
                        <a:pt x="11373" y="21258"/>
                      </a:cubicBezTo>
                      <a:cubicBezTo>
                        <a:pt x="11832" y="20935"/>
                        <a:pt x="12423" y="20594"/>
                        <a:pt x="13140" y="20336"/>
                      </a:cubicBezTo>
                      <a:cubicBezTo>
                        <a:pt x="14951" y="19679"/>
                        <a:pt x="18906" y="18420"/>
                        <a:pt x="20289" y="15339"/>
                      </a:cubicBezTo>
                      <a:cubicBezTo>
                        <a:pt x="20327" y="15253"/>
                        <a:pt x="20434" y="15209"/>
                        <a:pt x="20535" y="15242"/>
                      </a:cubicBezTo>
                      <a:lnTo>
                        <a:pt x="21327" y="15484"/>
                      </a:lnTo>
                      <a:cubicBezTo>
                        <a:pt x="21440" y="15522"/>
                        <a:pt x="21578" y="15419"/>
                        <a:pt x="21553" y="15295"/>
                      </a:cubicBezTo>
                      <a:lnTo>
                        <a:pt x="21284" y="14025"/>
                      </a:lnTo>
                      <a:lnTo>
                        <a:pt x="21012" y="12754"/>
                      </a:lnTo>
                      <a:cubicBezTo>
                        <a:pt x="20987" y="12630"/>
                        <a:pt x="20811" y="12576"/>
                        <a:pt x="20698" y="12657"/>
                      </a:cubicBezTo>
                      <a:lnTo>
                        <a:pt x="19548" y="13491"/>
                      </a:lnTo>
                      <a:lnTo>
                        <a:pt x="18397" y="14326"/>
                      </a:lnTo>
                      <a:cubicBezTo>
                        <a:pt x="18284" y="14407"/>
                        <a:pt x="18315" y="14569"/>
                        <a:pt x="18460" y="14612"/>
                      </a:cubicBezTo>
                      <a:lnTo>
                        <a:pt x="19157" y="14828"/>
                      </a:lnTo>
                      <a:cubicBezTo>
                        <a:pt x="19283" y="14865"/>
                        <a:pt x="19328" y="14999"/>
                        <a:pt x="19246" y="15085"/>
                      </a:cubicBezTo>
                      <a:cubicBezTo>
                        <a:pt x="18359" y="16033"/>
                        <a:pt x="16459" y="17557"/>
                        <a:pt x="13284" y="17778"/>
                      </a:cubicBezTo>
                      <a:cubicBezTo>
                        <a:pt x="12856" y="17805"/>
                        <a:pt x="12480" y="17531"/>
                        <a:pt x="12448" y="17165"/>
                      </a:cubicBezTo>
                      <a:cubicBezTo>
                        <a:pt x="12216" y="14817"/>
                        <a:pt x="11864" y="9695"/>
                        <a:pt x="11757" y="8042"/>
                      </a:cubicBezTo>
                      <a:cubicBezTo>
                        <a:pt x="11738" y="7724"/>
                        <a:pt x="11946" y="7428"/>
                        <a:pt x="12285" y="7298"/>
                      </a:cubicBezTo>
                      <a:lnTo>
                        <a:pt x="15178" y="6172"/>
                      </a:lnTo>
                      <a:cubicBezTo>
                        <a:pt x="15323" y="6119"/>
                        <a:pt x="15485" y="6140"/>
                        <a:pt x="15610" y="6226"/>
                      </a:cubicBezTo>
                      <a:cubicBezTo>
                        <a:pt x="15818" y="6372"/>
                        <a:pt x="16102" y="6442"/>
                        <a:pt x="16404" y="6388"/>
                      </a:cubicBezTo>
                      <a:cubicBezTo>
                        <a:pt x="16781" y="6323"/>
                        <a:pt x="17083" y="6066"/>
                        <a:pt x="17159" y="5748"/>
                      </a:cubicBezTo>
                      <a:cubicBezTo>
                        <a:pt x="17278" y="5221"/>
                        <a:pt x="16807" y="4757"/>
                        <a:pt x="16216" y="4757"/>
                      </a:cubicBezTo>
                      <a:cubicBezTo>
                        <a:pt x="15889" y="4757"/>
                        <a:pt x="15606" y="4897"/>
                        <a:pt x="15429" y="5107"/>
                      </a:cubicBezTo>
                      <a:cubicBezTo>
                        <a:pt x="15348" y="5209"/>
                        <a:pt x="15214" y="5269"/>
                        <a:pt x="15076" y="5269"/>
                      </a:cubicBezTo>
                      <a:lnTo>
                        <a:pt x="12215" y="5269"/>
                      </a:lnTo>
                      <a:cubicBezTo>
                        <a:pt x="11944" y="5269"/>
                        <a:pt x="11700" y="5122"/>
                        <a:pt x="11605" y="4907"/>
                      </a:cubicBezTo>
                      <a:lnTo>
                        <a:pt x="11554" y="4434"/>
                      </a:lnTo>
                      <a:cubicBezTo>
                        <a:pt x="11516" y="4116"/>
                        <a:pt x="11688" y="3803"/>
                        <a:pt x="12002" y="3636"/>
                      </a:cubicBezTo>
                      <a:cubicBezTo>
                        <a:pt x="12732" y="3248"/>
                        <a:pt x="13183" y="2517"/>
                        <a:pt x="13063" y="1709"/>
                      </a:cubicBezTo>
                      <a:cubicBezTo>
                        <a:pt x="12931" y="821"/>
                        <a:pt x="12083" y="110"/>
                        <a:pt x="11045" y="13"/>
                      </a:cubicBezTo>
                      <a:cubicBezTo>
                        <a:pt x="10872" y="-3"/>
                        <a:pt x="10701" y="-4"/>
                        <a:pt x="10536" y="11"/>
                      </a:cubicBezTo>
                      <a:close/>
                      <a:moveTo>
                        <a:pt x="10762" y="1095"/>
                      </a:moveTo>
                      <a:cubicBezTo>
                        <a:pt x="11328" y="1095"/>
                        <a:pt x="11782" y="1482"/>
                        <a:pt x="11782" y="1967"/>
                      </a:cubicBezTo>
                      <a:cubicBezTo>
                        <a:pt x="11782" y="2451"/>
                        <a:pt x="11322" y="2840"/>
                        <a:pt x="10762" y="2840"/>
                      </a:cubicBezTo>
                      <a:cubicBezTo>
                        <a:pt x="10203" y="2840"/>
                        <a:pt x="9744" y="2451"/>
                        <a:pt x="9744" y="1967"/>
                      </a:cubicBezTo>
                      <a:cubicBezTo>
                        <a:pt x="9744" y="1482"/>
                        <a:pt x="10196" y="1095"/>
                        <a:pt x="10762" y="10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cxnSp>
              <p:nvCxnSpPr>
                <p:cNvPr id="585" name="Google Shape;585;g2db29f58368_1_648"/>
                <p:cNvCxnSpPr/>
                <p:nvPr/>
              </p:nvCxnSpPr>
              <p:spPr>
                <a:xfrm flipH="1" rot="10800000">
                  <a:off x="982861" y="2886028"/>
                  <a:ext cx="1171200" cy="6780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6" name="Google Shape;586;g2db29f58368_1_648"/>
              <p:cNvGrpSpPr/>
              <p:nvPr/>
            </p:nvGrpSpPr>
            <p:grpSpPr>
              <a:xfrm>
                <a:off x="0" y="2721143"/>
                <a:ext cx="9920240" cy="1151874"/>
                <a:chOff x="0" y="0"/>
                <a:chExt cx="9920240" cy="1151874"/>
              </a:xfrm>
            </p:grpSpPr>
            <p:sp>
              <p:nvSpPr>
                <p:cNvPr id="587" name="Google Shape;587;g2db29f58368_1_648"/>
                <p:cNvSpPr/>
                <p:nvPr/>
              </p:nvSpPr>
              <p:spPr>
                <a:xfrm>
                  <a:off x="3318384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588" name="Google Shape;588;g2db29f58368_1_648"/>
                <p:cNvSpPr/>
                <p:nvPr/>
              </p:nvSpPr>
              <p:spPr>
                <a:xfrm>
                  <a:off x="6597728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589" name="Google Shape;589;g2db29f58368_1_648"/>
                <p:cNvSpPr/>
                <p:nvPr/>
              </p:nvSpPr>
              <p:spPr>
                <a:xfrm>
                  <a:off x="0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590" name="Google Shape;590;g2db29f58368_1_648"/>
            <p:cNvGrpSpPr/>
            <p:nvPr/>
          </p:nvGrpSpPr>
          <p:grpSpPr>
            <a:xfrm>
              <a:off x="-2" y="103"/>
              <a:ext cx="3752340" cy="2553533"/>
              <a:chOff x="-2" y="103"/>
              <a:chExt cx="3752340" cy="2553533"/>
            </a:xfrm>
          </p:grpSpPr>
          <p:sp>
            <p:nvSpPr>
              <p:cNvPr id="591" name="Google Shape;591;g2db29f58368_1_648"/>
              <p:cNvSpPr/>
              <p:nvPr/>
            </p:nvSpPr>
            <p:spPr>
              <a:xfrm rot="-6077560">
                <a:off x="86101" y="86206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2" name="Google Shape;592;g2db29f58368_1_648"/>
              <p:cNvSpPr/>
              <p:nvPr/>
            </p:nvSpPr>
            <p:spPr>
              <a:xfrm rot="-6077560">
                <a:off x="1315855" y="1491639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3" name="Google Shape;593;g2db29f58368_1_648"/>
              <p:cNvSpPr/>
              <p:nvPr/>
            </p:nvSpPr>
            <p:spPr>
              <a:xfrm rot="-4986916">
                <a:off x="1491564" y="8609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4" name="Google Shape;594;g2db29f58368_1_648"/>
              <p:cNvSpPr/>
              <p:nvPr/>
            </p:nvSpPr>
            <p:spPr>
              <a:xfrm rot="-4986916">
                <a:off x="2721318" y="964493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595" name="Google Shape;595;g2db29f58368_1_648"/>
            <p:cNvGrpSpPr/>
            <p:nvPr/>
          </p:nvGrpSpPr>
          <p:grpSpPr>
            <a:xfrm>
              <a:off x="7515161" y="31115"/>
              <a:ext cx="3217210" cy="2686632"/>
              <a:chOff x="-2" y="-35"/>
              <a:chExt cx="3217210" cy="2686632"/>
            </a:xfrm>
          </p:grpSpPr>
          <p:sp>
            <p:nvSpPr>
              <p:cNvPr id="596" name="Google Shape;596;g2db29f58368_1_648"/>
              <p:cNvSpPr/>
              <p:nvPr/>
            </p:nvSpPr>
            <p:spPr>
              <a:xfrm rot="-6077560">
                <a:off x="86101" y="367374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7" name="Google Shape;597;g2db29f58368_1_648"/>
              <p:cNvSpPr/>
              <p:nvPr/>
            </p:nvSpPr>
            <p:spPr>
              <a:xfrm rot="-6077560">
                <a:off x="2155211" y="1460489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8" name="Google Shape;598;g2db29f58368_1_648"/>
              <p:cNvSpPr/>
              <p:nvPr/>
            </p:nvSpPr>
            <p:spPr>
              <a:xfrm rot="-4986916">
                <a:off x="86131" y="1655578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9" name="Google Shape;599;g2db29f58368_1_648"/>
              <p:cNvSpPr/>
              <p:nvPr/>
            </p:nvSpPr>
            <p:spPr>
              <a:xfrm rot="-4986916">
                <a:off x="1550124" y="5494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ff966a9b5b_0_0"/>
          <p:cNvSpPr txBox="1"/>
          <p:nvPr>
            <p:ph type="title"/>
          </p:nvPr>
        </p:nvSpPr>
        <p:spPr>
          <a:xfrm>
            <a:off x="2174379" y="559594"/>
            <a:ext cx="78432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 Medium"/>
              <a:buNone/>
            </a:pPr>
            <a:r>
              <a:rPr lang="pt-BR" sz="4800"/>
              <a:t>Problemas, desafios, </a:t>
            </a:r>
            <a:r>
              <a:rPr b="1" lang="pt-BR" sz="4800"/>
              <a:t>erros</a:t>
            </a:r>
            <a:r>
              <a:rPr lang="pt-BR" sz="4800"/>
              <a:t> e preocupações</a:t>
            </a:r>
            <a:endParaRPr sz="4800"/>
          </a:p>
        </p:txBody>
      </p:sp>
      <p:sp>
        <p:nvSpPr>
          <p:cNvPr id="605" name="Google Shape;605;g1ff966a9b5b_0_0"/>
          <p:cNvSpPr txBox="1"/>
          <p:nvPr/>
        </p:nvSpPr>
        <p:spPr>
          <a:xfrm>
            <a:off x="2012715" y="2177256"/>
            <a:ext cx="8166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~4 minutos escrevendo, em silêncio, o máximo que conseguir — um por post-it </a:t>
            </a:r>
            <a:endParaRPr sz="1600"/>
          </a:p>
        </p:txBody>
      </p:sp>
      <p:grpSp>
        <p:nvGrpSpPr>
          <p:cNvPr id="606" name="Google Shape;606;g1ff966a9b5b_0_0"/>
          <p:cNvGrpSpPr/>
          <p:nvPr/>
        </p:nvGrpSpPr>
        <p:grpSpPr>
          <a:xfrm>
            <a:off x="3433853" y="3446927"/>
            <a:ext cx="5366187" cy="2540024"/>
            <a:chOff x="-2" y="103"/>
            <a:chExt cx="10732373" cy="5080047"/>
          </a:xfrm>
        </p:grpSpPr>
        <p:grpSp>
          <p:nvGrpSpPr>
            <p:cNvPr id="607" name="Google Shape;607;g1ff966a9b5b_0_0"/>
            <p:cNvGrpSpPr/>
            <p:nvPr/>
          </p:nvGrpSpPr>
          <p:grpSpPr>
            <a:xfrm>
              <a:off x="474426" y="445500"/>
              <a:ext cx="9920240" cy="4634650"/>
              <a:chOff x="0" y="0"/>
              <a:chExt cx="9920240" cy="4634650"/>
            </a:xfrm>
          </p:grpSpPr>
          <p:grpSp>
            <p:nvGrpSpPr>
              <p:cNvPr id="608" name="Google Shape;608;g1ff966a9b5b_0_0"/>
              <p:cNvGrpSpPr/>
              <p:nvPr/>
            </p:nvGrpSpPr>
            <p:grpSpPr>
              <a:xfrm>
                <a:off x="3411196" y="0"/>
                <a:ext cx="2958247" cy="4634650"/>
                <a:chOff x="3" y="0"/>
                <a:chExt cx="2958247" cy="4634650"/>
              </a:xfrm>
            </p:grpSpPr>
            <p:sp>
              <p:nvSpPr>
                <p:cNvPr id="609" name="Google Shape;609;g1ff966a9b5b_0_0"/>
                <p:cNvSpPr/>
                <p:nvPr/>
              </p:nvSpPr>
              <p:spPr>
                <a:xfrm>
                  <a:off x="178654" y="0"/>
                  <a:ext cx="2779596" cy="3068071"/>
                </a:xfrm>
                <a:custGeom>
                  <a:rect b="b" l="l" r="r" t="t"/>
                  <a:pathLst>
                    <a:path extrusionOk="0" h="21519" w="21600">
                      <a:moveTo>
                        <a:pt x="11513" y="0"/>
                      </a:moveTo>
                      <a:cubicBezTo>
                        <a:pt x="11513" y="0"/>
                        <a:pt x="3837" y="6050"/>
                        <a:pt x="1325" y="16637"/>
                      </a:cubicBezTo>
                      <a:lnTo>
                        <a:pt x="0" y="16637"/>
                      </a:lnTo>
                      <a:lnTo>
                        <a:pt x="0" y="17384"/>
                      </a:lnTo>
                      <a:lnTo>
                        <a:pt x="10686" y="17384"/>
                      </a:lnTo>
                      <a:lnTo>
                        <a:pt x="10686" y="18079"/>
                      </a:lnTo>
                      <a:lnTo>
                        <a:pt x="0" y="18672"/>
                      </a:lnTo>
                      <a:lnTo>
                        <a:pt x="2093" y="21081"/>
                      </a:lnTo>
                      <a:cubicBezTo>
                        <a:pt x="2093" y="21081"/>
                        <a:pt x="12986" y="21600"/>
                        <a:pt x="16064" y="21509"/>
                      </a:cubicBezTo>
                      <a:cubicBezTo>
                        <a:pt x="19143" y="21417"/>
                        <a:pt x="21600" y="17472"/>
                        <a:pt x="21600" y="17472"/>
                      </a:cubicBezTo>
                      <a:lnTo>
                        <a:pt x="19479" y="17590"/>
                      </a:lnTo>
                      <a:cubicBezTo>
                        <a:pt x="19917" y="15588"/>
                        <a:pt x="20952" y="7770"/>
                        <a:pt x="11513" y="4101"/>
                      </a:cubicBezTo>
                      <a:lnTo>
                        <a:pt x="11513" y="0"/>
                      </a:lnTo>
                      <a:close/>
                      <a:moveTo>
                        <a:pt x="11513" y="4474"/>
                      </a:moveTo>
                      <a:cubicBezTo>
                        <a:pt x="12171" y="5860"/>
                        <a:pt x="13807" y="10162"/>
                        <a:pt x="11513" y="14903"/>
                      </a:cubicBezTo>
                      <a:lnTo>
                        <a:pt x="11513" y="4474"/>
                      </a:lnTo>
                      <a:close/>
                      <a:moveTo>
                        <a:pt x="11513" y="15944"/>
                      </a:moveTo>
                      <a:cubicBezTo>
                        <a:pt x="12752" y="16011"/>
                        <a:pt x="15857" y="16310"/>
                        <a:pt x="18571" y="17641"/>
                      </a:cubicBezTo>
                      <a:lnTo>
                        <a:pt x="11513" y="18033"/>
                      </a:lnTo>
                      <a:lnTo>
                        <a:pt x="11513" y="16894"/>
                      </a:lnTo>
                      <a:lnTo>
                        <a:pt x="11513" y="159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10" name="Google Shape;610;g1ff966a9b5b_0_0"/>
                <p:cNvSpPr/>
                <p:nvPr/>
              </p:nvSpPr>
              <p:spPr>
                <a:xfrm rot="2188429">
                  <a:off x="223080" y="3425632"/>
                  <a:ext cx="894940" cy="1045399"/>
                </a:xfrm>
                <a:custGeom>
                  <a:rect b="b" l="l" r="r" t="t"/>
                  <a:pathLst>
                    <a:path extrusionOk="0" h="21563" w="21556">
                      <a:moveTo>
                        <a:pt x="10536" y="11"/>
                      </a:moveTo>
                      <a:cubicBezTo>
                        <a:pt x="9380" y="118"/>
                        <a:pt x="8481" y="954"/>
                        <a:pt x="8481" y="1967"/>
                      </a:cubicBezTo>
                      <a:cubicBezTo>
                        <a:pt x="8481" y="2667"/>
                        <a:pt x="8908" y="3281"/>
                        <a:pt x="9556" y="3631"/>
                      </a:cubicBezTo>
                      <a:cubicBezTo>
                        <a:pt x="9876" y="3804"/>
                        <a:pt x="10045" y="4127"/>
                        <a:pt x="10008" y="4456"/>
                      </a:cubicBezTo>
                      <a:lnTo>
                        <a:pt x="9959" y="4907"/>
                      </a:lnTo>
                      <a:cubicBezTo>
                        <a:pt x="9864" y="5122"/>
                        <a:pt x="9618" y="5269"/>
                        <a:pt x="9347" y="5269"/>
                      </a:cubicBezTo>
                      <a:lnTo>
                        <a:pt x="6486" y="5269"/>
                      </a:lnTo>
                      <a:cubicBezTo>
                        <a:pt x="6348" y="5269"/>
                        <a:pt x="6216" y="5209"/>
                        <a:pt x="6134" y="5112"/>
                      </a:cubicBezTo>
                      <a:cubicBezTo>
                        <a:pt x="5958" y="4891"/>
                        <a:pt x="5662" y="4752"/>
                        <a:pt x="5323" y="4757"/>
                      </a:cubicBezTo>
                      <a:cubicBezTo>
                        <a:pt x="4813" y="4762"/>
                        <a:pt x="4386" y="5134"/>
                        <a:pt x="4380" y="5570"/>
                      </a:cubicBezTo>
                      <a:cubicBezTo>
                        <a:pt x="4373" y="6033"/>
                        <a:pt x="4808" y="6405"/>
                        <a:pt x="5342" y="6405"/>
                      </a:cubicBezTo>
                      <a:cubicBezTo>
                        <a:pt x="5563" y="6405"/>
                        <a:pt x="5770" y="6341"/>
                        <a:pt x="5934" y="6233"/>
                      </a:cubicBezTo>
                      <a:cubicBezTo>
                        <a:pt x="6066" y="6147"/>
                        <a:pt x="6241" y="6120"/>
                        <a:pt x="6392" y="6179"/>
                      </a:cubicBezTo>
                      <a:lnTo>
                        <a:pt x="9273" y="7298"/>
                      </a:lnTo>
                      <a:cubicBezTo>
                        <a:pt x="9612" y="7428"/>
                        <a:pt x="9820" y="7724"/>
                        <a:pt x="9801" y="8042"/>
                      </a:cubicBezTo>
                      <a:cubicBezTo>
                        <a:pt x="9688" y="9695"/>
                        <a:pt x="9342" y="14823"/>
                        <a:pt x="9110" y="17165"/>
                      </a:cubicBezTo>
                      <a:cubicBezTo>
                        <a:pt x="9072" y="17531"/>
                        <a:pt x="8700" y="17805"/>
                        <a:pt x="8272" y="17778"/>
                      </a:cubicBezTo>
                      <a:cubicBezTo>
                        <a:pt x="5090" y="17562"/>
                        <a:pt x="3191" y="16033"/>
                        <a:pt x="2310" y="15085"/>
                      </a:cubicBezTo>
                      <a:cubicBezTo>
                        <a:pt x="2228" y="14999"/>
                        <a:pt x="2273" y="14865"/>
                        <a:pt x="2399" y="14828"/>
                      </a:cubicBezTo>
                      <a:lnTo>
                        <a:pt x="3096" y="14612"/>
                      </a:lnTo>
                      <a:cubicBezTo>
                        <a:pt x="3235" y="14569"/>
                        <a:pt x="3272" y="14412"/>
                        <a:pt x="3159" y="14326"/>
                      </a:cubicBezTo>
                      <a:lnTo>
                        <a:pt x="2010" y="13491"/>
                      </a:lnTo>
                      <a:lnTo>
                        <a:pt x="858" y="12657"/>
                      </a:lnTo>
                      <a:cubicBezTo>
                        <a:pt x="745" y="12576"/>
                        <a:pt x="569" y="12630"/>
                        <a:pt x="544" y="12754"/>
                      </a:cubicBezTo>
                      <a:lnTo>
                        <a:pt x="274" y="14025"/>
                      </a:lnTo>
                      <a:lnTo>
                        <a:pt x="3" y="15295"/>
                      </a:lnTo>
                      <a:cubicBezTo>
                        <a:pt x="-22" y="15419"/>
                        <a:pt x="116" y="15527"/>
                        <a:pt x="261" y="15484"/>
                      </a:cubicBezTo>
                      <a:lnTo>
                        <a:pt x="1053" y="15242"/>
                      </a:lnTo>
                      <a:cubicBezTo>
                        <a:pt x="1153" y="15209"/>
                        <a:pt x="1260" y="15258"/>
                        <a:pt x="1298" y="15339"/>
                      </a:cubicBezTo>
                      <a:cubicBezTo>
                        <a:pt x="2682" y="18414"/>
                        <a:pt x="6638" y="19679"/>
                        <a:pt x="8449" y="20336"/>
                      </a:cubicBezTo>
                      <a:cubicBezTo>
                        <a:pt x="9172" y="20600"/>
                        <a:pt x="9757" y="20935"/>
                        <a:pt x="10216" y="21258"/>
                      </a:cubicBezTo>
                      <a:cubicBezTo>
                        <a:pt x="10317" y="21328"/>
                        <a:pt x="10411" y="21397"/>
                        <a:pt x="10499" y="21467"/>
                      </a:cubicBezTo>
                      <a:cubicBezTo>
                        <a:pt x="10669" y="21596"/>
                        <a:pt x="10921" y="21596"/>
                        <a:pt x="11090" y="21467"/>
                      </a:cubicBezTo>
                      <a:cubicBezTo>
                        <a:pt x="11178" y="21397"/>
                        <a:pt x="11273" y="21328"/>
                        <a:pt x="11373" y="21258"/>
                      </a:cubicBezTo>
                      <a:cubicBezTo>
                        <a:pt x="11832" y="20935"/>
                        <a:pt x="12423" y="20594"/>
                        <a:pt x="13140" y="20336"/>
                      </a:cubicBezTo>
                      <a:cubicBezTo>
                        <a:pt x="14951" y="19679"/>
                        <a:pt x="18906" y="18420"/>
                        <a:pt x="20289" y="15339"/>
                      </a:cubicBezTo>
                      <a:cubicBezTo>
                        <a:pt x="20327" y="15253"/>
                        <a:pt x="20434" y="15209"/>
                        <a:pt x="20535" y="15242"/>
                      </a:cubicBezTo>
                      <a:lnTo>
                        <a:pt x="21327" y="15484"/>
                      </a:lnTo>
                      <a:cubicBezTo>
                        <a:pt x="21440" y="15522"/>
                        <a:pt x="21578" y="15419"/>
                        <a:pt x="21553" y="15295"/>
                      </a:cubicBezTo>
                      <a:lnTo>
                        <a:pt x="21284" y="14025"/>
                      </a:lnTo>
                      <a:lnTo>
                        <a:pt x="21012" y="12754"/>
                      </a:lnTo>
                      <a:cubicBezTo>
                        <a:pt x="20987" y="12630"/>
                        <a:pt x="20811" y="12576"/>
                        <a:pt x="20698" y="12657"/>
                      </a:cubicBezTo>
                      <a:lnTo>
                        <a:pt x="19548" y="13491"/>
                      </a:lnTo>
                      <a:lnTo>
                        <a:pt x="18397" y="14326"/>
                      </a:lnTo>
                      <a:cubicBezTo>
                        <a:pt x="18284" y="14407"/>
                        <a:pt x="18315" y="14569"/>
                        <a:pt x="18460" y="14612"/>
                      </a:cubicBezTo>
                      <a:lnTo>
                        <a:pt x="19157" y="14828"/>
                      </a:lnTo>
                      <a:cubicBezTo>
                        <a:pt x="19283" y="14865"/>
                        <a:pt x="19328" y="14999"/>
                        <a:pt x="19246" y="15085"/>
                      </a:cubicBezTo>
                      <a:cubicBezTo>
                        <a:pt x="18359" y="16033"/>
                        <a:pt x="16459" y="17557"/>
                        <a:pt x="13284" y="17778"/>
                      </a:cubicBezTo>
                      <a:cubicBezTo>
                        <a:pt x="12856" y="17805"/>
                        <a:pt x="12480" y="17531"/>
                        <a:pt x="12448" y="17165"/>
                      </a:cubicBezTo>
                      <a:cubicBezTo>
                        <a:pt x="12216" y="14817"/>
                        <a:pt x="11864" y="9695"/>
                        <a:pt x="11757" y="8042"/>
                      </a:cubicBezTo>
                      <a:cubicBezTo>
                        <a:pt x="11738" y="7724"/>
                        <a:pt x="11946" y="7428"/>
                        <a:pt x="12285" y="7298"/>
                      </a:cubicBezTo>
                      <a:lnTo>
                        <a:pt x="15178" y="6172"/>
                      </a:lnTo>
                      <a:cubicBezTo>
                        <a:pt x="15323" y="6119"/>
                        <a:pt x="15485" y="6140"/>
                        <a:pt x="15610" y="6226"/>
                      </a:cubicBezTo>
                      <a:cubicBezTo>
                        <a:pt x="15818" y="6372"/>
                        <a:pt x="16102" y="6442"/>
                        <a:pt x="16404" y="6388"/>
                      </a:cubicBezTo>
                      <a:cubicBezTo>
                        <a:pt x="16781" y="6323"/>
                        <a:pt x="17083" y="6066"/>
                        <a:pt x="17159" y="5748"/>
                      </a:cubicBezTo>
                      <a:cubicBezTo>
                        <a:pt x="17278" y="5221"/>
                        <a:pt x="16807" y="4757"/>
                        <a:pt x="16216" y="4757"/>
                      </a:cubicBezTo>
                      <a:cubicBezTo>
                        <a:pt x="15889" y="4757"/>
                        <a:pt x="15606" y="4897"/>
                        <a:pt x="15429" y="5107"/>
                      </a:cubicBezTo>
                      <a:cubicBezTo>
                        <a:pt x="15348" y="5209"/>
                        <a:pt x="15214" y="5269"/>
                        <a:pt x="15076" y="5269"/>
                      </a:cubicBezTo>
                      <a:lnTo>
                        <a:pt x="12215" y="5269"/>
                      </a:lnTo>
                      <a:cubicBezTo>
                        <a:pt x="11944" y="5269"/>
                        <a:pt x="11700" y="5122"/>
                        <a:pt x="11605" y="4907"/>
                      </a:cubicBezTo>
                      <a:lnTo>
                        <a:pt x="11554" y="4434"/>
                      </a:lnTo>
                      <a:cubicBezTo>
                        <a:pt x="11516" y="4116"/>
                        <a:pt x="11688" y="3803"/>
                        <a:pt x="12002" y="3636"/>
                      </a:cubicBezTo>
                      <a:cubicBezTo>
                        <a:pt x="12732" y="3248"/>
                        <a:pt x="13183" y="2517"/>
                        <a:pt x="13063" y="1709"/>
                      </a:cubicBezTo>
                      <a:cubicBezTo>
                        <a:pt x="12931" y="821"/>
                        <a:pt x="12083" y="110"/>
                        <a:pt x="11045" y="13"/>
                      </a:cubicBezTo>
                      <a:cubicBezTo>
                        <a:pt x="10872" y="-3"/>
                        <a:pt x="10701" y="-4"/>
                        <a:pt x="10536" y="11"/>
                      </a:cubicBezTo>
                      <a:close/>
                      <a:moveTo>
                        <a:pt x="10762" y="1095"/>
                      </a:moveTo>
                      <a:cubicBezTo>
                        <a:pt x="11328" y="1095"/>
                        <a:pt x="11782" y="1482"/>
                        <a:pt x="11782" y="1967"/>
                      </a:cubicBezTo>
                      <a:cubicBezTo>
                        <a:pt x="11782" y="2451"/>
                        <a:pt x="11322" y="2840"/>
                        <a:pt x="10762" y="2840"/>
                      </a:cubicBezTo>
                      <a:cubicBezTo>
                        <a:pt x="10203" y="2840"/>
                        <a:pt x="9744" y="2451"/>
                        <a:pt x="9744" y="1967"/>
                      </a:cubicBezTo>
                      <a:cubicBezTo>
                        <a:pt x="9744" y="1482"/>
                        <a:pt x="10196" y="1095"/>
                        <a:pt x="10762" y="10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cxnSp>
              <p:nvCxnSpPr>
                <p:cNvPr id="611" name="Google Shape;611;g1ff966a9b5b_0_0"/>
                <p:cNvCxnSpPr/>
                <p:nvPr/>
              </p:nvCxnSpPr>
              <p:spPr>
                <a:xfrm flipH="1" rot="10800000">
                  <a:off x="982861" y="2886028"/>
                  <a:ext cx="1171200" cy="6780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2" name="Google Shape;612;g1ff966a9b5b_0_0"/>
              <p:cNvGrpSpPr/>
              <p:nvPr/>
            </p:nvGrpSpPr>
            <p:grpSpPr>
              <a:xfrm>
                <a:off x="0" y="2721143"/>
                <a:ext cx="9920240" cy="1151874"/>
                <a:chOff x="0" y="0"/>
                <a:chExt cx="9920240" cy="1151874"/>
              </a:xfrm>
            </p:grpSpPr>
            <p:sp>
              <p:nvSpPr>
                <p:cNvPr id="613" name="Google Shape;613;g1ff966a9b5b_0_0"/>
                <p:cNvSpPr/>
                <p:nvPr/>
              </p:nvSpPr>
              <p:spPr>
                <a:xfrm>
                  <a:off x="3318384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14" name="Google Shape;614;g1ff966a9b5b_0_0"/>
                <p:cNvSpPr/>
                <p:nvPr/>
              </p:nvSpPr>
              <p:spPr>
                <a:xfrm>
                  <a:off x="6597728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15" name="Google Shape;615;g1ff966a9b5b_0_0"/>
                <p:cNvSpPr/>
                <p:nvPr/>
              </p:nvSpPr>
              <p:spPr>
                <a:xfrm>
                  <a:off x="0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616" name="Google Shape;616;g1ff966a9b5b_0_0"/>
            <p:cNvGrpSpPr/>
            <p:nvPr/>
          </p:nvGrpSpPr>
          <p:grpSpPr>
            <a:xfrm>
              <a:off x="-2" y="103"/>
              <a:ext cx="3752340" cy="2553533"/>
              <a:chOff x="-2" y="103"/>
              <a:chExt cx="3752340" cy="2553533"/>
            </a:xfrm>
          </p:grpSpPr>
          <p:sp>
            <p:nvSpPr>
              <p:cNvPr id="617" name="Google Shape;617;g1ff966a9b5b_0_0"/>
              <p:cNvSpPr/>
              <p:nvPr/>
            </p:nvSpPr>
            <p:spPr>
              <a:xfrm rot="-6077560">
                <a:off x="86101" y="86206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8" name="Google Shape;618;g1ff966a9b5b_0_0"/>
              <p:cNvSpPr/>
              <p:nvPr/>
            </p:nvSpPr>
            <p:spPr>
              <a:xfrm rot="-6077560">
                <a:off x="1315855" y="1491639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9" name="Google Shape;619;g1ff966a9b5b_0_0"/>
              <p:cNvSpPr/>
              <p:nvPr/>
            </p:nvSpPr>
            <p:spPr>
              <a:xfrm rot="-4986916">
                <a:off x="1491564" y="8609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0" name="Google Shape;620;g1ff966a9b5b_0_0"/>
              <p:cNvSpPr/>
              <p:nvPr/>
            </p:nvSpPr>
            <p:spPr>
              <a:xfrm rot="-4986916">
                <a:off x="2721318" y="964493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621" name="Google Shape;621;g1ff966a9b5b_0_0"/>
            <p:cNvGrpSpPr/>
            <p:nvPr/>
          </p:nvGrpSpPr>
          <p:grpSpPr>
            <a:xfrm>
              <a:off x="7515161" y="31115"/>
              <a:ext cx="3217210" cy="2686632"/>
              <a:chOff x="-2" y="-35"/>
              <a:chExt cx="3217210" cy="2686632"/>
            </a:xfrm>
          </p:grpSpPr>
          <p:sp>
            <p:nvSpPr>
              <p:cNvPr id="622" name="Google Shape;622;g1ff966a9b5b_0_0"/>
              <p:cNvSpPr/>
              <p:nvPr/>
            </p:nvSpPr>
            <p:spPr>
              <a:xfrm rot="-6077560">
                <a:off x="86101" y="367374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3" name="Google Shape;623;g1ff966a9b5b_0_0"/>
              <p:cNvSpPr/>
              <p:nvPr/>
            </p:nvSpPr>
            <p:spPr>
              <a:xfrm rot="-6077560">
                <a:off x="2155211" y="1460489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4" name="Google Shape;624;g1ff966a9b5b_0_0"/>
              <p:cNvSpPr/>
              <p:nvPr/>
            </p:nvSpPr>
            <p:spPr>
              <a:xfrm rot="-4986916">
                <a:off x="86131" y="1655578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5" name="Google Shape;625;g1ff966a9b5b_0_0"/>
              <p:cNvSpPr/>
              <p:nvPr/>
            </p:nvSpPr>
            <p:spPr>
              <a:xfrm rot="-4986916">
                <a:off x="1550124" y="5494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f966a9b5b_0_75"/>
          <p:cNvSpPr txBox="1"/>
          <p:nvPr>
            <p:ph type="title"/>
          </p:nvPr>
        </p:nvSpPr>
        <p:spPr>
          <a:xfrm>
            <a:off x="1030485" y="178593"/>
            <a:ext cx="10131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Todos colocam no quadro</a:t>
            </a:r>
            <a:endParaRPr sz="4800"/>
          </a:p>
        </p:txBody>
      </p:sp>
      <p:sp>
        <p:nvSpPr>
          <p:cNvPr id="631" name="Google Shape;631;g1ff966a9b5b_0_75"/>
          <p:cNvSpPr txBox="1"/>
          <p:nvPr/>
        </p:nvSpPr>
        <p:spPr>
          <a:xfrm>
            <a:off x="3551854" y="1415256"/>
            <a:ext cx="5088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~1 minuto para colocar abaixo d’água, em silêncio</a:t>
            </a:r>
            <a:endParaRPr sz="1600"/>
          </a:p>
        </p:txBody>
      </p:sp>
      <p:grpSp>
        <p:nvGrpSpPr>
          <p:cNvPr id="632" name="Google Shape;632;g1ff966a9b5b_0_75"/>
          <p:cNvGrpSpPr/>
          <p:nvPr/>
        </p:nvGrpSpPr>
        <p:grpSpPr>
          <a:xfrm>
            <a:off x="3391905" y="2532527"/>
            <a:ext cx="5408134" cy="3449425"/>
            <a:chOff x="-3" y="103"/>
            <a:chExt cx="10816269" cy="6898849"/>
          </a:xfrm>
        </p:grpSpPr>
        <p:grpSp>
          <p:nvGrpSpPr>
            <p:cNvPr id="633" name="Google Shape;633;g1ff966a9b5b_0_75"/>
            <p:cNvGrpSpPr/>
            <p:nvPr/>
          </p:nvGrpSpPr>
          <p:grpSpPr>
            <a:xfrm>
              <a:off x="558321" y="445500"/>
              <a:ext cx="9920240" cy="4634650"/>
              <a:chOff x="0" y="0"/>
              <a:chExt cx="9920240" cy="4634650"/>
            </a:xfrm>
          </p:grpSpPr>
          <p:grpSp>
            <p:nvGrpSpPr>
              <p:cNvPr id="634" name="Google Shape;634;g1ff966a9b5b_0_75"/>
              <p:cNvGrpSpPr/>
              <p:nvPr/>
            </p:nvGrpSpPr>
            <p:grpSpPr>
              <a:xfrm>
                <a:off x="3411196" y="0"/>
                <a:ext cx="2958247" cy="4634650"/>
                <a:chOff x="3" y="0"/>
                <a:chExt cx="2958247" cy="4634650"/>
              </a:xfrm>
            </p:grpSpPr>
            <p:sp>
              <p:nvSpPr>
                <p:cNvPr id="635" name="Google Shape;635;g1ff966a9b5b_0_75"/>
                <p:cNvSpPr/>
                <p:nvPr/>
              </p:nvSpPr>
              <p:spPr>
                <a:xfrm>
                  <a:off x="178654" y="0"/>
                  <a:ext cx="2779596" cy="3068071"/>
                </a:xfrm>
                <a:custGeom>
                  <a:rect b="b" l="l" r="r" t="t"/>
                  <a:pathLst>
                    <a:path extrusionOk="0" h="21519" w="21600">
                      <a:moveTo>
                        <a:pt x="11513" y="0"/>
                      </a:moveTo>
                      <a:cubicBezTo>
                        <a:pt x="11513" y="0"/>
                        <a:pt x="3837" y="6050"/>
                        <a:pt x="1325" y="16637"/>
                      </a:cubicBezTo>
                      <a:lnTo>
                        <a:pt x="0" y="16637"/>
                      </a:lnTo>
                      <a:lnTo>
                        <a:pt x="0" y="17384"/>
                      </a:lnTo>
                      <a:lnTo>
                        <a:pt x="10686" y="17384"/>
                      </a:lnTo>
                      <a:lnTo>
                        <a:pt x="10686" y="18079"/>
                      </a:lnTo>
                      <a:lnTo>
                        <a:pt x="0" y="18672"/>
                      </a:lnTo>
                      <a:lnTo>
                        <a:pt x="2093" y="21081"/>
                      </a:lnTo>
                      <a:cubicBezTo>
                        <a:pt x="2093" y="21081"/>
                        <a:pt x="12986" y="21600"/>
                        <a:pt x="16064" y="21509"/>
                      </a:cubicBezTo>
                      <a:cubicBezTo>
                        <a:pt x="19143" y="21417"/>
                        <a:pt x="21600" y="17472"/>
                        <a:pt x="21600" y="17472"/>
                      </a:cubicBezTo>
                      <a:lnTo>
                        <a:pt x="19479" y="17590"/>
                      </a:lnTo>
                      <a:cubicBezTo>
                        <a:pt x="19917" y="15588"/>
                        <a:pt x="20952" y="7770"/>
                        <a:pt x="11513" y="4101"/>
                      </a:cubicBezTo>
                      <a:lnTo>
                        <a:pt x="11513" y="0"/>
                      </a:lnTo>
                      <a:close/>
                      <a:moveTo>
                        <a:pt x="11513" y="4474"/>
                      </a:moveTo>
                      <a:cubicBezTo>
                        <a:pt x="12171" y="5860"/>
                        <a:pt x="13807" y="10162"/>
                        <a:pt x="11513" y="14903"/>
                      </a:cubicBezTo>
                      <a:lnTo>
                        <a:pt x="11513" y="4474"/>
                      </a:lnTo>
                      <a:close/>
                      <a:moveTo>
                        <a:pt x="11513" y="15944"/>
                      </a:moveTo>
                      <a:cubicBezTo>
                        <a:pt x="12752" y="16011"/>
                        <a:pt x="15857" y="16310"/>
                        <a:pt x="18571" y="17641"/>
                      </a:cubicBezTo>
                      <a:lnTo>
                        <a:pt x="11513" y="18033"/>
                      </a:lnTo>
                      <a:lnTo>
                        <a:pt x="11513" y="16894"/>
                      </a:lnTo>
                      <a:lnTo>
                        <a:pt x="11513" y="159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36" name="Google Shape;636;g1ff966a9b5b_0_75"/>
                <p:cNvSpPr/>
                <p:nvPr/>
              </p:nvSpPr>
              <p:spPr>
                <a:xfrm rot="2188429">
                  <a:off x="223080" y="3425632"/>
                  <a:ext cx="894940" cy="1045399"/>
                </a:xfrm>
                <a:custGeom>
                  <a:rect b="b" l="l" r="r" t="t"/>
                  <a:pathLst>
                    <a:path extrusionOk="0" h="21563" w="21556">
                      <a:moveTo>
                        <a:pt x="10536" y="11"/>
                      </a:moveTo>
                      <a:cubicBezTo>
                        <a:pt x="9380" y="118"/>
                        <a:pt x="8481" y="954"/>
                        <a:pt x="8481" y="1967"/>
                      </a:cubicBezTo>
                      <a:cubicBezTo>
                        <a:pt x="8481" y="2667"/>
                        <a:pt x="8908" y="3281"/>
                        <a:pt x="9556" y="3631"/>
                      </a:cubicBezTo>
                      <a:cubicBezTo>
                        <a:pt x="9876" y="3804"/>
                        <a:pt x="10045" y="4127"/>
                        <a:pt x="10008" y="4456"/>
                      </a:cubicBezTo>
                      <a:lnTo>
                        <a:pt x="9959" y="4907"/>
                      </a:lnTo>
                      <a:cubicBezTo>
                        <a:pt x="9864" y="5122"/>
                        <a:pt x="9618" y="5269"/>
                        <a:pt x="9347" y="5269"/>
                      </a:cubicBezTo>
                      <a:lnTo>
                        <a:pt x="6486" y="5269"/>
                      </a:lnTo>
                      <a:cubicBezTo>
                        <a:pt x="6348" y="5269"/>
                        <a:pt x="6216" y="5209"/>
                        <a:pt x="6134" y="5112"/>
                      </a:cubicBezTo>
                      <a:cubicBezTo>
                        <a:pt x="5958" y="4891"/>
                        <a:pt x="5662" y="4752"/>
                        <a:pt x="5323" y="4757"/>
                      </a:cubicBezTo>
                      <a:cubicBezTo>
                        <a:pt x="4813" y="4762"/>
                        <a:pt x="4386" y="5134"/>
                        <a:pt x="4380" y="5570"/>
                      </a:cubicBezTo>
                      <a:cubicBezTo>
                        <a:pt x="4373" y="6033"/>
                        <a:pt x="4808" y="6405"/>
                        <a:pt x="5342" y="6405"/>
                      </a:cubicBezTo>
                      <a:cubicBezTo>
                        <a:pt x="5563" y="6405"/>
                        <a:pt x="5770" y="6341"/>
                        <a:pt x="5934" y="6233"/>
                      </a:cubicBezTo>
                      <a:cubicBezTo>
                        <a:pt x="6066" y="6147"/>
                        <a:pt x="6241" y="6120"/>
                        <a:pt x="6392" y="6179"/>
                      </a:cubicBezTo>
                      <a:lnTo>
                        <a:pt x="9273" y="7298"/>
                      </a:lnTo>
                      <a:cubicBezTo>
                        <a:pt x="9612" y="7428"/>
                        <a:pt x="9820" y="7724"/>
                        <a:pt x="9801" y="8042"/>
                      </a:cubicBezTo>
                      <a:cubicBezTo>
                        <a:pt x="9688" y="9695"/>
                        <a:pt x="9342" y="14823"/>
                        <a:pt x="9110" y="17165"/>
                      </a:cubicBezTo>
                      <a:cubicBezTo>
                        <a:pt x="9072" y="17531"/>
                        <a:pt x="8700" y="17805"/>
                        <a:pt x="8272" y="17778"/>
                      </a:cubicBezTo>
                      <a:cubicBezTo>
                        <a:pt x="5090" y="17562"/>
                        <a:pt x="3191" y="16033"/>
                        <a:pt x="2310" y="15085"/>
                      </a:cubicBezTo>
                      <a:cubicBezTo>
                        <a:pt x="2228" y="14999"/>
                        <a:pt x="2273" y="14865"/>
                        <a:pt x="2399" y="14828"/>
                      </a:cubicBezTo>
                      <a:lnTo>
                        <a:pt x="3096" y="14612"/>
                      </a:lnTo>
                      <a:cubicBezTo>
                        <a:pt x="3235" y="14569"/>
                        <a:pt x="3272" y="14412"/>
                        <a:pt x="3159" y="14326"/>
                      </a:cubicBezTo>
                      <a:lnTo>
                        <a:pt x="2010" y="13491"/>
                      </a:lnTo>
                      <a:lnTo>
                        <a:pt x="858" y="12657"/>
                      </a:lnTo>
                      <a:cubicBezTo>
                        <a:pt x="745" y="12576"/>
                        <a:pt x="569" y="12630"/>
                        <a:pt x="544" y="12754"/>
                      </a:cubicBezTo>
                      <a:lnTo>
                        <a:pt x="274" y="14025"/>
                      </a:lnTo>
                      <a:lnTo>
                        <a:pt x="3" y="15295"/>
                      </a:lnTo>
                      <a:cubicBezTo>
                        <a:pt x="-22" y="15419"/>
                        <a:pt x="116" y="15527"/>
                        <a:pt x="261" y="15484"/>
                      </a:cubicBezTo>
                      <a:lnTo>
                        <a:pt x="1053" y="15242"/>
                      </a:lnTo>
                      <a:cubicBezTo>
                        <a:pt x="1153" y="15209"/>
                        <a:pt x="1260" y="15258"/>
                        <a:pt x="1298" y="15339"/>
                      </a:cubicBezTo>
                      <a:cubicBezTo>
                        <a:pt x="2682" y="18414"/>
                        <a:pt x="6638" y="19679"/>
                        <a:pt x="8449" y="20336"/>
                      </a:cubicBezTo>
                      <a:cubicBezTo>
                        <a:pt x="9172" y="20600"/>
                        <a:pt x="9757" y="20935"/>
                        <a:pt x="10216" y="21258"/>
                      </a:cubicBezTo>
                      <a:cubicBezTo>
                        <a:pt x="10317" y="21328"/>
                        <a:pt x="10411" y="21397"/>
                        <a:pt x="10499" y="21467"/>
                      </a:cubicBezTo>
                      <a:cubicBezTo>
                        <a:pt x="10669" y="21596"/>
                        <a:pt x="10921" y="21596"/>
                        <a:pt x="11090" y="21467"/>
                      </a:cubicBezTo>
                      <a:cubicBezTo>
                        <a:pt x="11178" y="21397"/>
                        <a:pt x="11273" y="21328"/>
                        <a:pt x="11373" y="21258"/>
                      </a:cubicBezTo>
                      <a:cubicBezTo>
                        <a:pt x="11832" y="20935"/>
                        <a:pt x="12423" y="20594"/>
                        <a:pt x="13140" y="20336"/>
                      </a:cubicBezTo>
                      <a:cubicBezTo>
                        <a:pt x="14951" y="19679"/>
                        <a:pt x="18906" y="18420"/>
                        <a:pt x="20289" y="15339"/>
                      </a:cubicBezTo>
                      <a:cubicBezTo>
                        <a:pt x="20327" y="15253"/>
                        <a:pt x="20434" y="15209"/>
                        <a:pt x="20535" y="15242"/>
                      </a:cubicBezTo>
                      <a:lnTo>
                        <a:pt x="21327" y="15484"/>
                      </a:lnTo>
                      <a:cubicBezTo>
                        <a:pt x="21440" y="15522"/>
                        <a:pt x="21578" y="15419"/>
                        <a:pt x="21553" y="15295"/>
                      </a:cubicBezTo>
                      <a:lnTo>
                        <a:pt x="21284" y="14025"/>
                      </a:lnTo>
                      <a:lnTo>
                        <a:pt x="21012" y="12754"/>
                      </a:lnTo>
                      <a:cubicBezTo>
                        <a:pt x="20987" y="12630"/>
                        <a:pt x="20811" y="12576"/>
                        <a:pt x="20698" y="12657"/>
                      </a:cubicBezTo>
                      <a:lnTo>
                        <a:pt x="19548" y="13491"/>
                      </a:lnTo>
                      <a:lnTo>
                        <a:pt x="18397" y="14326"/>
                      </a:lnTo>
                      <a:cubicBezTo>
                        <a:pt x="18284" y="14407"/>
                        <a:pt x="18315" y="14569"/>
                        <a:pt x="18460" y="14612"/>
                      </a:cubicBezTo>
                      <a:lnTo>
                        <a:pt x="19157" y="14828"/>
                      </a:lnTo>
                      <a:cubicBezTo>
                        <a:pt x="19283" y="14865"/>
                        <a:pt x="19328" y="14999"/>
                        <a:pt x="19246" y="15085"/>
                      </a:cubicBezTo>
                      <a:cubicBezTo>
                        <a:pt x="18359" y="16033"/>
                        <a:pt x="16459" y="17557"/>
                        <a:pt x="13284" y="17778"/>
                      </a:cubicBezTo>
                      <a:cubicBezTo>
                        <a:pt x="12856" y="17805"/>
                        <a:pt x="12480" y="17531"/>
                        <a:pt x="12448" y="17165"/>
                      </a:cubicBezTo>
                      <a:cubicBezTo>
                        <a:pt x="12216" y="14817"/>
                        <a:pt x="11864" y="9695"/>
                        <a:pt x="11757" y="8042"/>
                      </a:cubicBezTo>
                      <a:cubicBezTo>
                        <a:pt x="11738" y="7724"/>
                        <a:pt x="11946" y="7428"/>
                        <a:pt x="12285" y="7298"/>
                      </a:cubicBezTo>
                      <a:lnTo>
                        <a:pt x="15178" y="6172"/>
                      </a:lnTo>
                      <a:cubicBezTo>
                        <a:pt x="15323" y="6119"/>
                        <a:pt x="15485" y="6140"/>
                        <a:pt x="15610" y="6226"/>
                      </a:cubicBezTo>
                      <a:cubicBezTo>
                        <a:pt x="15818" y="6372"/>
                        <a:pt x="16102" y="6442"/>
                        <a:pt x="16404" y="6388"/>
                      </a:cubicBezTo>
                      <a:cubicBezTo>
                        <a:pt x="16781" y="6323"/>
                        <a:pt x="17083" y="6066"/>
                        <a:pt x="17159" y="5748"/>
                      </a:cubicBezTo>
                      <a:cubicBezTo>
                        <a:pt x="17278" y="5221"/>
                        <a:pt x="16807" y="4757"/>
                        <a:pt x="16216" y="4757"/>
                      </a:cubicBezTo>
                      <a:cubicBezTo>
                        <a:pt x="15889" y="4757"/>
                        <a:pt x="15606" y="4897"/>
                        <a:pt x="15429" y="5107"/>
                      </a:cubicBezTo>
                      <a:cubicBezTo>
                        <a:pt x="15348" y="5209"/>
                        <a:pt x="15214" y="5269"/>
                        <a:pt x="15076" y="5269"/>
                      </a:cubicBezTo>
                      <a:lnTo>
                        <a:pt x="12215" y="5269"/>
                      </a:lnTo>
                      <a:cubicBezTo>
                        <a:pt x="11944" y="5269"/>
                        <a:pt x="11700" y="5122"/>
                        <a:pt x="11605" y="4907"/>
                      </a:cubicBezTo>
                      <a:lnTo>
                        <a:pt x="11554" y="4434"/>
                      </a:lnTo>
                      <a:cubicBezTo>
                        <a:pt x="11516" y="4116"/>
                        <a:pt x="11688" y="3803"/>
                        <a:pt x="12002" y="3636"/>
                      </a:cubicBezTo>
                      <a:cubicBezTo>
                        <a:pt x="12732" y="3248"/>
                        <a:pt x="13183" y="2517"/>
                        <a:pt x="13063" y="1709"/>
                      </a:cubicBezTo>
                      <a:cubicBezTo>
                        <a:pt x="12931" y="821"/>
                        <a:pt x="12083" y="110"/>
                        <a:pt x="11045" y="13"/>
                      </a:cubicBezTo>
                      <a:cubicBezTo>
                        <a:pt x="10872" y="-3"/>
                        <a:pt x="10701" y="-4"/>
                        <a:pt x="10536" y="11"/>
                      </a:cubicBezTo>
                      <a:close/>
                      <a:moveTo>
                        <a:pt x="10762" y="1095"/>
                      </a:moveTo>
                      <a:cubicBezTo>
                        <a:pt x="11328" y="1095"/>
                        <a:pt x="11782" y="1482"/>
                        <a:pt x="11782" y="1967"/>
                      </a:cubicBezTo>
                      <a:cubicBezTo>
                        <a:pt x="11782" y="2451"/>
                        <a:pt x="11322" y="2840"/>
                        <a:pt x="10762" y="2840"/>
                      </a:cubicBezTo>
                      <a:cubicBezTo>
                        <a:pt x="10203" y="2840"/>
                        <a:pt x="9744" y="2451"/>
                        <a:pt x="9744" y="1967"/>
                      </a:cubicBezTo>
                      <a:cubicBezTo>
                        <a:pt x="9744" y="1482"/>
                        <a:pt x="10196" y="1095"/>
                        <a:pt x="10762" y="10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cxnSp>
              <p:nvCxnSpPr>
                <p:cNvPr id="637" name="Google Shape;637;g1ff966a9b5b_0_75"/>
                <p:cNvCxnSpPr/>
                <p:nvPr/>
              </p:nvCxnSpPr>
              <p:spPr>
                <a:xfrm flipH="1" rot="10800000">
                  <a:off x="982861" y="2886028"/>
                  <a:ext cx="1171200" cy="6780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38" name="Google Shape;638;g1ff966a9b5b_0_75"/>
              <p:cNvGrpSpPr/>
              <p:nvPr/>
            </p:nvGrpSpPr>
            <p:grpSpPr>
              <a:xfrm>
                <a:off x="0" y="2721143"/>
                <a:ext cx="9920240" cy="1151874"/>
                <a:chOff x="0" y="0"/>
                <a:chExt cx="9920240" cy="1151874"/>
              </a:xfrm>
            </p:grpSpPr>
            <p:sp>
              <p:nvSpPr>
                <p:cNvPr id="639" name="Google Shape;639;g1ff966a9b5b_0_75"/>
                <p:cNvSpPr/>
                <p:nvPr/>
              </p:nvSpPr>
              <p:spPr>
                <a:xfrm>
                  <a:off x="3318384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40" name="Google Shape;640;g1ff966a9b5b_0_75"/>
                <p:cNvSpPr/>
                <p:nvPr/>
              </p:nvSpPr>
              <p:spPr>
                <a:xfrm>
                  <a:off x="6597728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41" name="Google Shape;641;g1ff966a9b5b_0_75"/>
                <p:cNvSpPr/>
                <p:nvPr/>
              </p:nvSpPr>
              <p:spPr>
                <a:xfrm>
                  <a:off x="0" y="0"/>
                  <a:ext cx="3322512" cy="1151874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642" name="Google Shape;642;g1ff966a9b5b_0_75"/>
            <p:cNvGrpSpPr/>
            <p:nvPr/>
          </p:nvGrpSpPr>
          <p:grpSpPr>
            <a:xfrm>
              <a:off x="83892" y="103"/>
              <a:ext cx="3752340" cy="2553533"/>
              <a:chOff x="-2" y="103"/>
              <a:chExt cx="3752340" cy="2553533"/>
            </a:xfrm>
          </p:grpSpPr>
          <p:sp>
            <p:nvSpPr>
              <p:cNvPr id="643" name="Google Shape;643;g1ff966a9b5b_0_75"/>
              <p:cNvSpPr/>
              <p:nvPr/>
            </p:nvSpPr>
            <p:spPr>
              <a:xfrm rot="-6077560">
                <a:off x="86101" y="86206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44" name="Google Shape;644;g1ff966a9b5b_0_75"/>
              <p:cNvSpPr/>
              <p:nvPr/>
            </p:nvSpPr>
            <p:spPr>
              <a:xfrm rot="-6077560">
                <a:off x="1315855" y="1491639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45" name="Google Shape;645;g1ff966a9b5b_0_75"/>
              <p:cNvSpPr/>
              <p:nvPr/>
            </p:nvSpPr>
            <p:spPr>
              <a:xfrm rot="-4986916">
                <a:off x="1491564" y="8609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46" name="Google Shape;646;g1ff966a9b5b_0_75"/>
              <p:cNvSpPr/>
              <p:nvPr/>
            </p:nvSpPr>
            <p:spPr>
              <a:xfrm rot="-4986916">
                <a:off x="2721318" y="964493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647" name="Google Shape;647;g1ff966a9b5b_0_75"/>
            <p:cNvGrpSpPr/>
            <p:nvPr/>
          </p:nvGrpSpPr>
          <p:grpSpPr>
            <a:xfrm>
              <a:off x="7599056" y="31115"/>
              <a:ext cx="3217210" cy="2686632"/>
              <a:chOff x="-2" y="-35"/>
              <a:chExt cx="3217210" cy="2686632"/>
            </a:xfrm>
          </p:grpSpPr>
          <p:sp>
            <p:nvSpPr>
              <p:cNvPr id="648" name="Google Shape;648;g1ff966a9b5b_0_75"/>
              <p:cNvSpPr/>
              <p:nvPr/>
            </p:nvSpPr>
            <p:spPr>
              <a:xfrm rot="-6077560">
                <a:off x="86101" y="367374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49" name="Google Shape;649;g1ff966a9b5b_0_75"/>
              <p:cNvSpPr/>
              <p:nvPr/>
            </p:nvSpPr>
            <p:spPr>
              <a:xfrm rot="-6077560">
                <a:off x="2155211" y="1460489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50" name="Google Shape;650;g1ff966a9b5b_0_75"/>
              <p:cNvSpPr/>
              <p:nvPr/>
            </p:nvSpPr>
            <p:spPr>
              <a:xfrm rot="-4986916">
                <a:off x="86131" y="1655578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51" name="Google Shape;651;g1ff966a9b5b_0_75"/>
              <p:cNvSpPr/>
              <p:nvPr/>
            </p:nvSpPr>
            <p:spPr>
              <a:xfrm rot="-4986916">
                <a:off x="1550124" y="5494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652" name="Google Shape;652;g1ff966a9b5b_0_75"/>
            <p:cNvGrpSpPr/>
            <p:nvPr/>
          </p:nvGrpSpPr>
          <p:grpSpPr>
            <a:xfrm>
              <a:off x="6349782" y="4567760"/>
              <a:ext cx="3822327" cy="2268687"/>
              <a:chOff x="-2" y="103"/>
              <a:chExt cx="3822327" cy="2268687"/>
            </a:xfrm>
          </p:grpSpPr>
          <p:sp>
            <p:nvSpPr>
              <p:cNvPr id="653" name="Google Shape;653;g1ff966a9b5b_0_75"/>
              <p:cNvSpPr/>
              <p:nvPr/>
            </p:nvSpPr>
            <p:spPr>
              <a:xfrm rot="-6077560">
                <a:off x="86101" y="86206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54" name="Google Shape;654;g1ff966a9b5b_0_75"/>
              <p:cNvSpPr/>
              <p:nvPr/>
            </p:nvSpPr>
            <p:spPr>
              <a:xfrm rot="-6077560">
                <a:off x="2760328" y="300925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55" name="Google Shape;655;g1ff966a9b5b_0_75"/>
              <p:cNvSpPr/>
              <p:nvPr/>
            </p:nvSpPr>
            <p:spPr>
              <a:xfrm rot="-4986916">
                <a:off x="1491564" y="8609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56" name="Google Shape;656;g1ff966a9b5b_0_75"/>
              <p:cNvSpPr/>
              <p:nvPr/>
            </p:nvSpPr>
            <p:spPr>
              <a:xfrm rot="-4986916">
                <a:off x="1101166" y="1237771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657" name="Google Shape;657;g1ff966a9b5b_0_75"/>
            <p:cNvGrpSpPr/>
            <p:nvPr/>
          </p:nvGrpSpPr>
          <p:grpSpPr>
            <a:xfrm>
              <a:off x="-3" y="4505118"/>
              <a:ext cx="3919927" cy="2393833"/>
              <a:chOff x="-2" y="-35"/>
              <a:chExt cx="3919927" cy="2393833"/>
            </a:xfrm>
          </p:grpSpPr>
          <p:sp>
            <p:nvSpPr>
              <p:cNvPr id="658" name="Google Shape;658;g1ff966a9b5b_0_75"/>
              <p:cNvSpPr/>
              <p:nvPr/>
            </p:nvSpPr>
            <p:spPr>
              <a:xfrm rot="-6077560">
                <a:off x="86101" y="367374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59" name="Google Shape;659;g1ff966a9b5b_0_75"/>
              <p:cNvSpPr/>
              <p:nvPr/>
            </p:nvSpPr>
            <p:spPr>
              <a:xfrm rot="-6077560">
                <a:off x="2857928" y="972491"/>
                <a:ext cx="975894" cy="975894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60" name="Google Shape;660;g1ff966a9b5b_0_75"/>
              <p:cNvSpPr/>
              <p:nvPr/>
            </p:nvSpPr>
            <p:spPr>
              <a:xfrm rot="-4986916">
                <a:off x="1218286" y="1362780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61" name="Google Shape;661;g1ff966a9b5b_0_75"/>
              <p:cNvSpPr/>
              <p:nvPr/>
            </p:nvSpPr>
            <p:spPr>
              <a:xfrm rot="-4986916">
                <a:off x="1550124" y="54946"/>
                <a:ext cx="976038" cy="97603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ff966a9b5b_0_160"/>
          <p:cNvSpPr txBox="1"/>
          <p:nvPr>
            <p:ph type="title"/>
          </p:nvPr>
        </p:nvSpPr>
        <p:spPr>
          <a:xfrm>
            <a:off x="776263" y="178593"/>
            <a:ext cx="106395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"/>
              <a:buNone/>
            </a:pPr>
            <a:r>
              <a:rPr b="1" lang="pt-BR" sz="4800"/>
              <a:t>Priorização</a:t>
            </a:r>
            <a:r>
              <a:rPr i="0" lang="pt-BR" sz="4800" u="none" cap="none" strike="noStrike">
                <a:solidFill>
                  <a:srgbClr val="000000"/>
                </a:solidFill>
              </a:rPr>
              <a:t> dos problemas</a:t>
            </a:r>
            <a:endParaRPr sz="4800"/>
          </a:p>
        </p:txBody>
      </p:sp>
      <p:sp>
        <p:nvSpPr>
          <p:cNvPr id="667" name="Google Shape;667;g1ff966a9b5b_0_160"/>
          <p:cNvSpPr txBox="1"/>
          <p:nvPr/>
        </p:nvSpPr>
        <p:spPr>
          <a:xfrm>
            <a:off x="2986856" y="1431131"/>
            <a:ext cx="6218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~3 minutos votando nos desafios, em silêncio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3 dots por pessoa — pode repetir se julgar muito importante</a:t>
            </a:r>
            <a:endParaRPr sz="1600"/>
          </a:p>
        </p:txBody>
      </p:sp>
      <p:grpSp>
        <p:nvGrpSpPr>
          <p:cNvPr id="668" name="Google Shape;668;g1ff966a9b5b_0_160"/>
          <p:cNvGrpSpPr/>
          <p:nvPr/>
        </p:nvGrpSpPr>
        <p:grpSpPr>
          <a:xfrm>
            <a:off x="3391905" y="2773826"/>
            <a:ext cx="5408135" cy="3449425"/>
            <a:chOff x="-4" y="102"/>
            <a:chExt cx="10816269" cy="6898849"/>
          </a:xfrm>
        </p:grpSpPr>
        <p:grpSp>
          <p:nvGrpSpPr>
            <p:cNvPr id="669" name="Google Shape;669;g1ff966a9b5b_0_160"/>
            <p:cNvGrpSpPr/>
            <p:nvPr/>
          </p:nvGrpSpPr>
          <p:grpSpPr>
            <a:xfrm>
              <a:off x="-4" y="102"/>
              <a:ext cx="10816269" cy="6898849"/>
              <a:chOff x="-3" y="103"/>
              <a:chExt cx="10816269" cy="6898849"/>
            </a:xfrm>
          </p:grpSpPr>
          <p:grpSp>
            <p:nvGrpSpPr>
              <p:cNvPr id="670" name="Google Shape;670;g1ff966a9b5b_0_160"/>
              <p:cNvGrpSpPr/>
              <p:nvPr/>
            </p:nvGrpSpPr>
            <p:grpSpPr>
              <a:xfrm>
                <a:off x="558321" y="445500"/>
                <a:ext cx="9920240" cy="4634650"/>
                <a:chOff x="0" y="0"/>
                <a:chExt cx="9920240" cy="4634650"/>
              </a:xfrm>
            </p:grpSpPr>
            <p:grpSp>
              <p:nvGrpSpPr>
                <p:cNvPr id="671" name="Google Shape;671;g1ff966a9b5b_0_160"/>
                <p:cNvGrpSpPr/>
                <p:nvPr/>
              </p:nvGrpSpPr>
              <p:grpSpPr>
                <a:xfrm>
                  <a:off x="3411196" y="0"/>
                  <a:ext cx="2958247" cy="4634650"/>
                  <a:chOff x="3" y="0"/>
                  <a:chExt cx="2958247" cy="4634650"/>
                </a:xfrm>
              </p:grpSpPr>
              <p:sp>
                <p:nvSpPr>
                  <p:cNvPr id="672" name="Google Shape;672;g1ff966a9b5b_0_160"/>
                  <p:cNvSpPr/>
                  <p:nvPr/>
                </p:nvSpPr>
                <p:spPr>
                  <a:xfrm>
                    <a:off x="178654" y="0"/>
                    <a:ext cx="2779596" cy="3068071"/>
                  </a:xfrm>
                  <a:custGeom>
                    <a:rect b="b" l="l" r="r" t="t"/>
                    <a:pathLst>
                      <a:path extrusionOk="0" h="21519" w="21600">
                        <a:moveTo>
                          <a:pt x="11513" y="0"/>
                        </a:moveTo>
                        <a:cubicBezTo>
                          <a:pt x="11513" y="0"/>
                          <a:pt x="3837" y="6050"/>
                          <a:pt x="1325" y="16637"/>
                        </a:cubicBezTo>
                        <a:lnTo>
                          <a:pt x="0" y="16637"/>
                        </a:lnTo>
                        <a:lnTo>
                          <a:pt x="0" y="17384"/>
                        </a:lnTo>
                        <a:lnTo>
                          <a:pt x="10686" y="17384"/>
                        </a:lnTo>
                        <a:lnTo>
                          <a:pt x="10686" y="18079"/>
                        </a:lnTo>
                        <a:lnTo>
                          <a:pt x="0" y="18672"/>
                        </a:lnTo>
                        <a:lnTo>
                          <a:pt x="2093" y="21081"/>
                        </a:lnTo>
                        <a:cubicBezTo>
                          <a:pt x="2093" y="21081"/>
                          <a:pt x="12986" y="21600"/>
                          <a:pt x="16064" y="21509"/>
                        </a:cubicBezTo>
                        <a:cubicBezTo>
                          <a:pt x="19143" y="21417"/>
                          <a:pt x="21600" y="17472"/>
                          <a:pt x="21600" y="17472"/>
                        </a:cubicBezTo>
                        <a:lnTo>
                          <a:pt x="19479" y="17590"/>
                        </a:lnTo>
                        <a:cubicBezTo>
                          <a:pt x="19917" y="15588"/>
                          <a:pt x="20952" y="7770"/>
                          <a:pt x="11513" y="4101"/>
                        </a:cubicBezTo>
                        <a:lnTo>
                          <a:pt x="11513" y="0"/>
                        </a:lnTo>
                        <a:close/>
                        <a:moveTo>
                          <a:pt x="11513" y="4474"/>
                        </a:moveTo>
                        <a:cubicBezTo>
                          <a:pt x="12171" y="5860"/>
                          <a:pt x="13807" y="10162"/>
                          <a:pt x="11513" y="14903"/>
                        </a:cubicBezTo>
                        <a:lnTo>
                          <a:pt x="11513" y="4474"/>
                        </a:lnTo>
                        <a:close/>
                        <a:moveTo>
                          <a:pt x="11513" y="15944"/>
                        </a:moveTo>
                        <a:cubicBezTo>
                          <a:pt x="12752" y="16011"/>
                          <a:pt x="15857" y="16310"/>
                          <a:pt x="18571" y="17641"/>
                        </a:cubicBezTo>
                        <a:lnTo>
                          <a:pt x="11513" y="18033"/>
                        </a:lnTo>
                        <a:lnTo>
                          <a:pt x="11513" y="16894"/>
                        </a:lnTo>
                        <a:lnTo>
                          <a:pt x="11513" y="159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35725" lIns="35725" spcFirstLastPara="1" rIns="35725" wrap="square" tIns="357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Montserrat Medium"/>
                      <a:buNone/>
                    </a:pPr>
                    <a:r>
                      <a:t/>
                    </a:r>
                    <a:endParaRPr b="0" i="0" sz="1500" u="none" cap="none" strike="noStrike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673" name="Google Shape;673;g1ff966a9b5b_0_160"/>
                  <p:cNvSpPr/>
                  <p:nvPr/>
                </p:nvSpPr>
                <p:spPr>
                  <a:xfrm rot="2188429">
                    <a:off x="223080" y="3425632"/>
                    <a:ext cx="894940" cy="1045399"/>
                  </a:xfrm>
                  <a:custGeom>
                    <a:rect b="b" l="l" r="r" t="t"/>
                    <a:pathLst>
                      <a:path extrusionOk="0" h="21563" w="21556">
                        <a:moveTo>
                          <a:pt x="10536" y="11"/>
                        </a:moveTo>
                        <a:cubicBezTo>
                          <a:pt x="9380" y="118"/>
                          <a:pt x="8481" y="954"/>
                          <a:pt x="8481" y="1967"/>
                        </a:cubicBezTo>
                        <a:cubicBezTo>
                          <a:pt x="8481" y="2667"/>
                          <a:pt x="8908" y="3281"/>
                          <a:pt x="9556" y="3631"/>
                        </a:cubicBezTo>
                        <a:cubicBezTo>
                          <a:pt x="9876" y="3804"/>
                          <a:pt x="10045" y="4127"/>
                          <a:pt x="10008" y="4456"/>
                        </a:cubicBezTo>
                        <a:lnTo>
                          <a:pt x="9959" y="4907"/>
                        </a:lnTo>
                        <a:cubicBezTo>
                          <a:pt x="9864" y="5122"/>
                          <a:pt x="9618" y="5269"/>
                          <a:pt x="9347" y="5269"/>
                        </a:cubicBezTo>
                        <a:lnTo>
                          <a:pt x="6486" y="5269"/>
                        </a:lnTo>
                        <a:cubicBezTo>
                          <a:pt x="6348" y="5269"/>
                          <a:pt x="6216" y="5209"/>
                          <a:pt x="6134" y="5112"/>
                        </a:cubicBezTo>
                        <a:cubicBezTo>
                          <a:pt x="5958" y="4891"/>
                          <a:pt x="5662" y="4752"/>
                          <a:pt x="5323" y="4757"/>
                        </a:cubicBezTo>
                        <a:cubicBezTo>
                          <a:pt x="4813" y="4762"/>
                          <a:pt x="4386" y="5134"/>
                          <a:pt x="4380" y="5570"/>
                        </a:cubicBezTo>
                        <a:cubicBezTo>
                          <a:pt x="4373" y="6033"/>
                          <a:pt x="4808" y="6405"/>
                          <a:pt x="5342" y="6405"/>
                        </a:cubicBezTo>
                        <a:cubicBezTo>
                          <a:pt x="5563" y="6405"/>
                          <a:pt x="5770" y="6341"/>
                          <a:pt x="5934" y="6233"/>
                        </a:cubicBezTo>
                        <a:cubicBezTo>
                          <a:pt x="6066" y="6147"/>
                          <a:pt x="6241" y="6120"/>
                          <a:pt x="6392" y="6179"/>
                        </a:cubicBezTo>
                        <a:lnTo>
                          <a:pt x="9273" y="7298"/>
                        </a:lnTo>
                        <a:cubicBezTo>
                          <a:pt x="9612" y="7428"/>
                          <a:pt x="9820" y="7724"/>
                          <a:pt x="9801" y="8042"/>
                        </a:cubicBezTo>
                        <a:cubicBezTo>
                          <a:pt x="9688" y="9695"/>
                          <a:pt x="9342" y="14823"/>
                          <a:pt x="9110" y="17165"/>
                        </a:cubicBezTo>
                        <a:cubicBezTo>
                          <a:pt x="9072" y="17531"/>
                          <a:pt x="8700" y="17805"/>
                          <a:pt x="8272" y="17778"/>
                        </a:cubicBezTo>
                        <a:cubicBezTo>
                          <a:pt x="5090" y="17562"/>
                          <a:pt x="3191" y="16033"/>
                          <a:pt x="2310" y="15085"/>
                        </a:cubicBezTo>
                        <a:cubicBezTo>
                          <a:pt x="2228" y="14999"/>
                          <a:pt x="2273" y="14865"/>
                          <a:pt x="2399" y="14828"/>
                        </a:cubicBezTo>
                        <a:lnTo>
                          <a:pt x="3096" y="14612"/>
                        </a:lnTo>
                        <a:cubicBezTo>
                          <a:pt x="3235" y="14569"/>
                          <a:pt x="3272" y="14412"/>
                          <a:pt x="3159" y="14326"/>
                        </a:cubicBezTo>
                        <a:lnTo>
                          <a:pt x="2010" y="13491"/>
                        </a:lnTo>
                        <a:lnTo>
                          <a:pt x="858" y="12657"/>
                        </a:lnTo>
                        <a:cubicBezTo>
                          <a:pt x="745" y="12576"/>
                          <a:pt x="569" y="12630"/>
                          <a:pt x="544" y="12754"/>
                        </a:cubicBezTo>
                        <a:lnTo>
                          <a:pt x="274" y="14025"/>
                        </a:lnTo>
                        <a:lnTo>
                          <a:pt x="3" y="15295"/>
                        </a:lnTo>
                        <a:cubicBezTo>
                          <a:pt x="-22" y="15419"/>
                          <a:pt x="116" y="15527"/>
                          <a:pt x="261" y="15484"/>
                        </a:cubicBezTo>
                        <a:lnTo>
                          <a:pt x="1053" y="15242"/>
                        </a:lnTo>
                        <a:cubicBezTo>
                          <a:pt x="1153" y="15209"/>
                          <a:pt x="1260" y="15258"/>
                          <a:pt x="1298" y="15339"/>
                        </a:cubicBezTo>
                        <a:cubicBezTo>
                          <a:pt x="2682" y="18414"/>
                          <a:pt x="6638" y="19679"/>
                          <a:pt x="8449" y="20336"/>
                        </a:cubicBezTo>
                        <a:cubicBezTo>
                          <a:pt x="9172" y="20600"/>
                          <a:pt x="9757" y="20935"/>
                          <a:pt x="10216" y="21258"/>
                        </a:cubicBezTo>
                        <a:cubicBezTo>
                          <a:pt x="10317" y="21328"/>
                          <a:pt x="10411" y="21397"/>
                          <a:pt x="10499" y="21467"/>
                        </a:cubicBezTo>
                        <a:cubicBezTo>
                          <a:pt x="10669" y="21596"/>
                          <a:pt x="10921" y="21596"/>
                          <a:pt x="11090" y="21467"/>
                        </a:cubicBezTo>
                        <a:cubicBezTo>
                          <a:pt x="11178" y="21397"/>
                          <a:pt x="11273" y="21328"/>
                          <a:pt x="11373" y="21258"/>
                        </a:cubicBezTo>
                        <a:cubicBezTo>
                          <a:pt x="11832" y="20935"/>
                          <a:pt x="12423" y="20594"/>
                          <a:pt x="13140" y="20336"/>
                        </a:cubicBezTo>
                        <a:cubicBezTo>
                          <a:pt x="14951" y="19679"/>
                          <a:pt x="18906" y="18420"/>
                          <a:pt x="20289" y="15339"/>
                        </a:cubicBezTo>
                        <a:cubicBezTo>
                          <a:pt x="20327" y="15253"/>
                          <a:pt x="20434" y="15209"/>
                          <a:pt x="20535" y="15242"/>
                        </a:cubicBezTo>
                        <a:lnTo>
                          <a:pt x="21327" y="15484"/>
                        </a:lnTo>
                        <a:cubicBezTo>
                          <a:pt x="21440" y="15522"/>
                          <a:pt x="21578" y="15419"/>
                          <a:pt x="21553" y="15295"/>
                        </a:cubicBezTo>
                        <a:lnTo>
                          <a:pt x="21284" y="14025"/>
                        </a:lnTo>
                        <a:lnTo>
                          <a:pt x="21012" y="12754"/>
                        </a:lnTo>
                        <a:cubicBezTo>
                          <a:pt x="20987" y="12630"/>
                          <a:pt x="20811" y="12576"/>
                          <a:pt x="20698" y="12657"/>
                        </a:cubicBezTo>
                        <a:lnTo>
                          <a:pt x="19548" y="13491"/>
                        </a:lnTo>
                        <a:lnTo>
                          <a:pt x="18397" y="14326"/>
                        </a:lnTo>
                        <a:cubicBezTo>
                          <a:pt x="18284" y="14407"/>
                          <a:pt x="18315" y="14569"/>
                          <a:pt x="18460" y="14612"/>
                        </a:cubicBezTo>
                        <a:lnTo>
                          <a:pt x="19157" y="14828"/>
                        </a:lnTo>
                        <a:cubicBezTo>
                          <a:pt x="19283" y="14865"/>
                          <a:pt x="19328" y="14999"/>
                          <a:pt x="19246" y="15085"/>
                        </a:cubicBezTo>
                        <a:cubicBezTo>
                          <a:pt x="18359" y="16033"/>
                          <a:pt x="16459" y="17557"/>
                          <a:pt x="13284" y="17778"/>
                        </a:cubicBezTo>
                        <a:cubicBezTo>
                          <a:pt x="12856" y="17805"/>
                          <a:pt x="12480" y="17531"/>
                          <a:pt x="12448" y="17165"/>
                        </a:cubicBezTo>
                        <a:cubicBezTo>
                          <a:pt x="12216" y="14817"/>
                          <a:pt x="11864" y="9695"/>
                          <a:pt x="11757" y="8042"/>
                        </a:cubicBezTo>
                        <a:cubicBezTo>
                          <a:pt x="11738" y="7724"/>
                          <a:pt x="11946" y="7428"/>
                          <a:pt x="12285" y="7298"/>
                        </a:cubicBezTo>
                        <a:lnTo>
                          <a:pt x="15178" y="6172"/>
                        </a:lnTo>
                        <a:cubicBezTo>
                          <a:pt x="15323" y="6119"/>
                          <a:pt x="15485" y="6140"/>
                          <a:pt x="15610" y="6226"/>
                        </a:cubicBezTo>
                        <a:cubicBezTo>
                          <a:pt x="15818" y="6372"/>
                          <a:pt x="16102" y="6442"/>
                          <a:pt x="16404" y="6388"/>
                        </a:cubicBezTo>
                        <a:cubicBezTo>
                          <a:pt x="16781" y="6323"/>
                          <a:pt x="17083" y="6066"/>
                          <a:pt x="17159" y="5748"/>
                        </a:cubicBezTo>
                        <a:cubicBezTo>
                          <a:pt x="17278" y="5221"/>
                          <a:pt x="16807" y="4757"/>
                          <a:pt x="16216" y="4757"/>
                        </a:cubicBezTo>
                        <a:cubicBezTo>
                          <a:pt x="15889" y="4757"/>
                          <a:pt x="15606" y="4897"/>
                          <a:pt x="15429" y="5107"/>
                        </a:cubicBezTo>
                        <a:cubicBezTo>
                          <a:pt x="15348" y="5209"/>
                          <a:pt x="15214" y="5269"/>
                          <a:pt x="15076" y="5269"/>
                        </a:cubicBezTo>
                        <a:lnTo>
                          <a:pt x="12215" y="5269"/>
                        </a:lnTo>
                        <a:cubicBezTo>
                          <a:pt x="11944" y="5269"/>
                          <a:pt x="11700" y="5122"/>
                          <a:pt x="11605" y="4907"/>
                        </a:cubicBezTo>
                        <a:lnTo>
                          <a:pt x="11554" y="4434"/>
                        </a:lnTo>
                        <a:cubicBezTo>
                          <a:pt x="11516" y="4116"/>
                          <a:pt x="11688" y="3803"/>
                          <a:pt x="12002" y="3636"/>
                        </a:cubicBezTo>
                        <a:cubicBezTo>
                          <a:pt x="12732" y="3248"/>
                          <a:pt x="13183" y="2517"/>
                          <a:pt x="13063" y="1709"/>
                        </a:cubicBezTo>
                        <a:cubicBezTo>
                          <a:pt x="12931" y="821"/>
                          <a:pt x="12083" y="110"/>
                          <a:pt x="11045" y="13"/>
                        </a:cubicBezTo>
                        <a:cubicBezTo>
                          <a:pt x="10872" y="-3"/>
                          <a:pt x="10701" y="-4"/>
                          <a:pt x="10536" y="11"/>
                        </a:cubicBezTo>
                        <a:close/>
                        <a:moveTo>
                          <a:pt x="10762" y="1095"/>
                        </a:moveTo>
                        <a:cubicBezTo>
                          <a:pt x="11328" y="1095"/>
                          <a:pt x="11782" y="1482"/>
                          <a:pt x="11782" y="1967"/>
                        </a:cubicBezTo>
                        <a:cubicBezTo>
                          <a:pt x="11782" y="2451"/>
                          <a:pt x="11322" y="2840"/>
                          <a:pt x="10762" y="2840"/>
                        </a:cubicBezTo>
                        <a:cubicBezTo>
                          <a:pt x="10203" y="2840"/>
                          <a:pt x="9744" y="2451"/>
                          <a:pt x="9744" y="1967"/>
                        </a:cubicBezTo>
                        <a:cubicBezTo>
                          <a:pt x="9744" y="1482"/>
                          <a:pt x="10196" y="1095"/>
                          <a:pt x="10762" y="109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35725" lIns="35725" spcFirstLastPara="1" rIns="35725" wrap="square" tIns="357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Montserrat Medium"/>
                      <a:buNone/>
                    </a:pPr>
                    <a:r>
                      <a:t/>
                    </a:r>
                    <a:endParaRPr b="0" i="0" sz="1500" u="none" cap="none" strike="noStrike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cxnSp>
                <p:nvCxnSpPr>
                  <p:cNvPr id="674" name="Google Shape;674;g1ff966a9b5b_0_160"/>
                  <p:cNvCxnSpPr/>
                  <p:nvPr/>
                </p:nvCxnSpPr>
                <p:spPr>
                  <a:xfrm flipH="1" rot="10800000">
                    <a:off x="982861" y="2886028"/>
                    <a:ext cx="1171200" cy="6780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000000"/>
                    </a:solidFill>
                    <a:prstDash val="solid"/>
                    <a:miter lim="4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675" name="Google Shape;675;g1ff966a9b5b_0_160"/>
                <p:cNvGrpSpPr/>
                <p:nvPr/>
              </p:nvGrpSpPr>
              <p:grpSpPr>
                <a:xfrm>
                  <a:off x="0" y="2721143"/>
                  <a:ext cx="9920240" cy="1151874"/>
                  <a:chOff x="0" y="0"/>
                  <a:chExt cx="9920240" cy="1151874"/>
                </a:xfrm>
              </p:grpSpPr>
              <p:sp>
                <p:nvSpPr>
                  <p:cNvPr id="676" name="Google Shape;676;g1ff966a9b5b_0_160"/>
                  <p:cNvSpPr/>
                  <p:nvPr/>
                </p:nvSpPr>
                <p:spPr>
                  <a:xfrm>
                    <a:off x="3318384" y="0"/>
                    <a:ext cx="3322512" cy="1151874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0" y="0"/>
                        </a:moveTo>
                        <a:lnTo>
                          <a:pt x="0" y="3728"/>
                        </a:lnTo>
                        <a:cubicBezTo>
                          <a:pt x="292" y="3728"/>
                          <a:pt x="665" y="4209"/>
                          <a:pt x="1059" y="4708"/>
                        </a:cubicBezTo>
                        <a:cubicBezTo>
                          <a:pt x="1551" y="5332"/>
                          <a:pt x="2109" y="6053"/>
                          <a:pt x="2703" y="6053"/>
                        </a:cubicBezTo>
                        <a:cubicBezTo>
                          <a:pt x="3287" y="6053"/>
                          <a:pt x="3802" y="5365"/>
                          <a:pt x="4256" y="4757"/>
                        </a:cubicBezTo>
                        <a:cubicBezTo>
                          <a:pt x="4656" y="4226"/>
                          <a:pt x="5034" y="3728"/>
                          <a:pt x="5402" y="3728"/>
                        </a:cubicBezTo>
                        <a:cubicBezTo>
                          <a:pt x="5769" y="3728"/>
                          <a:pt x="6142" y="4226"/>
                          <a:pt x="6542" y="4757"/>
                        </a:cubicBezTo>
                        <a:cubicBezTo>
                          <a:pt x="6996" y="5365"/>
                          <a:pt x="7516" y="6053"/>
                          <a:pt x="8105" y="6053"/>
                        </a:cubicBezTo>
                        <a:cubicBezTo>
                          <a:pt x="8689" y="6053"/>
                          <a:pt x="9186" y="5380"/>
                          <a:pt x="9624" y="4771"/>
                        </a:cubicBezTo>
                        <a:cubicBezTo>
                          <a:pt x="10019" y="4225"/>
                          <a:pt x="10392" y="3728"/>
                          <a:pt x="10803" y="3728"/>
                        </a:cubicBezTo>
                        <a:cubicBezTo>
                          <a:pt x="11187" y="3728"/>
                          <a:pt x="11512" y="4178"/>
                          <a:pt x="11885" y="4708"/>
                        </a:cubicBezTo>
                        <a:cubicBezTo>
                          <a:pt x="12328" y="5332"/>
                          <a:pt x="12837" y="6053"/>
                          <a:pt x="13502" y="6053"/>
                        </a:cubicBezTo>
                        <a:cubicBezTo>
                          <a:pt x="14172" y="6053"/>
                          <a:pt x="14690" y="5333"/>
                          <a:pt x="15144" y="4693"/>
                        </a:cubicBezTo>
                        <a:cubicBezTo>
                          <a:pt x="15517" y="4179"/>
                          <a:pt x="15836" y="3728"/>
                          <a:pt x="16198" y="3728"/>
                        </a:cubicBezTo>
                        <a:cubicBezTo>
                          <a:pt x="16566" y="3728"/>
                          <a:pt x="16902" y="4182"/>
                          <a:pt x="17291" y="4727"/>
                        </a:cubicBezTo>
                        <a:cubicBezTo>
                          <a:pt x="17746" y="5351"/>
                          <a:pt x="18264" y="6053"/>
                          <a:pt x="18902" y="6053"/>
                        </a:cubicBezTo>
                        <a:cubicBezTo>
                          <a:pt x="19556" y="6053"/>
                          <a:pt x="20113" y="5319"/>
                          <a:pt x="20605" y="4664"/>
                        </a:cubicBezTo>
                        <a:cubicBezTo>
                          <a:pt x="20972" y="4181"/>
                          <a:pt x="21319" y="3728"/>
                          <a:pt x="21600" y="3728"/>
                        </a:cubicBezTo>
                        <a:lnTo>
                          <a:pt x="21600" y="0"/>
                        </a:lnTo>
                        <a:cubicBezTo>
                          <a:pt x="21038" y="0"/>
                          <a:pt x="20547" y="653"/>
                          <a:pt x="20071" y="1277"/>
                        </a:cubicBezTo>
                        <a:cubicBezTo>
                          <a:pt x="19655" y="1807"/>
                          <a:pt x="19270" y="2325"/>
                          <a:pt x="18897" y="2325"/>
                        </a:cubicBezTo>
                        <a:cubicBezTo>
                          <a:pt x="18551" y="2325"/>
                          <a:pt x="18221" y="1870"/>
                          <a:pt x="17842" y="1355"/>
                        </a:cubicBezTo>
                        <a:cubicBezTo>
                          <a:pt x="17377" y="715"/>
                          <a:pt x="16853" y="0"/>
                          <a:pt x="16198" y="0"/>
                        </a:cubicBezTo>
                        <a:cubicBezTo>
                          <a:pt x="15544" y="0"/>
                          <a:pt x="15037" y="716"/>
                          <a:pt x="14583" y="1340"/>
                        </a:cubicBezTo>
                        <a:cubicBezTo>
                          <a:pt x="14205" y="1871"/>
                          <a:pt x="13875" y="2325"/>
                          <a:pt x="13502" y="2325"/>
                        </a:cubicBezTo>
                        <a:cubicBezTo>
                          <a:pt x="13134" y="2325"/>
                          <a:pt x="12820" y="1870"/>
                          <a:pt x="12452" y="1355"/>
                        </a:cubicBezTo>
                        <a:cubicBezTo>
                          <a:pt x="11998" y="715"/>
                          <a:pt x="11485" y="0"/>
                          <a:pt x="10803" y="0"/>
                        </a:cubicBezTo>
                        <a:cubicBezTo>
                          <a:pt x="10106" y="0"/>
                          <a:pt x="9554" y="749"/>
                          <a:pt x="9073" y="1404"/>
                        </a:cubicBezTo>
                        <a:cubicBezTo>
                          <a:pt x="8711" y="1903"/>
                          <a:pt x="8402" y="2325"/>
                          <a:pt x="8105" y="2325"/>
                        </a:cubicBezTo>
                        <a:cubicBezTo>
                          <a:pt x="7802" y="2325"/>
                          <a:pt x="7467" y="1889"/>
                          <a:pt x="7083" y="1374"/>
                        </a:cubicBezTo>
                        <a:cubicBezTo>
                          <a:pt x="6602" y="735"/>
                          <a:pt x="6050" y="0"/>
                          <a:pt x="5402" y="0"/>
                        </a:cubicBezTo>
                        <a:cubicBezTo>
                          <a:pt x="4747" y="0"/>
                          <a:pt x="4202" y="735"/>
                          <a:pt x="3715" y="1374"/>
                        </a:cubicBezTo>
                        <a:cubicBezTo>
                          <a:pt x="3348" y="1858"/>
                          <a:pt x="3001" y="2325"/>
                          <a:pt x="2703" y="2325"/>
                        </a:cubicBezTo>
                        <a:cubicBezTo>
                          <a:pt x="2384" y="2325"/>
                          <a:pt x="1996" y="1827"/>
                          <a:pt x="1585" y="1296"/>
                        </a:cubicBezTo>
                        <a:cubicBezTo>
                          <a:pt x="1082" y="657"/>
                          <a:pt x="568" y="0"/>
                          <a:pt x="0" y="0"/>
                        </a:cubicBezTo>
                        <a:close/>
                        <a:moveTo>
                          <a:pt x="0" y="7769"/>
                        </a:moveTo>
                        <a:lnTo>
                          <a:pt x="0" y="11492"/>
                        </a:lnTo>
                        <a:cubicBezTo>
                          <a:pt x="292" y="11492"/>
                          <a:pt x="665" y="11977"/>
                          <a:pt x="1059" y="12477"/>
                        </a:cubicBezTo>
                        <a:cubicBezTo>
                          <a:pt x="1551" y="13100"/>
                          <a:pt x="2109" y="13817"/>
                          <a:pt x="2703" y="13817"/>
                        </a:cubicBezTo>
                        <a:cubicBezTo>
                          <a:pt x="3287" y="13817"/>
                          <a:pt x="3802" y="13133"/>
                          <a:pt x="4256" y="12525"/>
                        </a:cubicBezTo>
                        <a:cubicBezTo>
                          <a:pt x="4656" y="11995"/>
                          <a:pt x="5034" y="11492"/>
                          <a:pt x="5402" y="11492"/>
                        </a:cubicBezTo>
                        <a:cubicBezTo>
                          <a:pt x="5769" y="11492"/>
                          <a:pt x="6142" y="11995"/>
                          <a:pt x="6542" y="12525"/>
                        </a:cubicBezTo>
                        <a:cubicBezTo>
                          <a:pt x="6996" y="13133"/>
                          <a:pt x="7516" y="13817"/>
                          <a:pt x="8105" y="13817"/>
                        </a:cubicBezTo>
                        <a:cubicBezTo>
                          <a:pt x="8689" y="13817"/>
                          <a:pt x="9186" y="13148"/>
                          <a:pt x="9624" y="12540"/>
                        </a:cubicBezTo>
                        <a:cubicBezTo>
                          <a:pt x="10019" y="11994"/>
                          <a:pt x="10392" y="11492"/>
                          <a:pt x="10803" y="11492"/>
                        </a:cubicBezTo>
                        <a:cubicBezTo>
                          <a:pt x="11187" y="11492"/>
                          <a:pt x="11512" y="11946"/>
                          <a:pt x="11885" y="12477"/>
                        </a:cubicBezTo>
                        <a:cubicBezTo>
                          <a:pt x="12328" y="13100"/>
                          <a:pt x="12837" y="13817"/>
                          <a:pt x="13502" y="13817"/>
                        </a:cubicBezTo>
                        <a:cubicBezTo>
                          <a:pt x="14172" y="13817"/>
                          <a:pt x="14690" y="13101"/>
                          <a:pt x="15144" y="12462"/>
                        </a:cubicBezTo>
                        <a:cubicBezTo>
                          <a:pt x="15517" y="11947"/>
                          <a:pt x="15836" y="11492"/>
                          <a:pt x="16198" y="11492"/>
                        </a:cubicBezTo>
                        <a:cubicBezTo>
                          <a:pt x="16566" y="11492"/>
                          <a:pt x="16902" y="11945"/>
                          <a:pt x="17291" y="12491"/>
                        </a:cubicBezTo>
                        <a:cubicBezTo>
                          <a:pt x="17746" y="13115"/>
                          <a:pt x="18264" y="13817"/>
                          <a:pt x="18902" y="13817"/>
                        </a:cubicBezTo>
                        <a:cubicBezTo>
                          <a:pt x="19556" y="13817"/>
                          <a:pt x="20113" y="13083"/>
                          <a:pt x="20605" y="12428"/>
                        </a:cubicBezTo>
                        <a:cubicBezTo>
                          <a:pt x="20972" y="11944"/>
                          <a:pt x="21319" y="11492"/>
                          <a:pt x="21600" y="11492"/>
                        </a:cubicBezTo>
                        <a:lnTo>
                          <a:pt x="21600" y="7769"/>
                        </a:lnTo>
                        <a:cubicBezTo>
                          <a:pt x="21038" y="7769"/>
                          <a:pt x="20547" y="8422"/>
                          <a:pt x="20071" y="9045"/>
                        </a:cubicBezTo>
                        <a:cubicBezTo>
                          <a:pt x="19655" y="9591"/>
                          <a:pt x="19270" y="10088"/>
                          <a:pt x="18897" y="10088"/>
                        </a:cubicBezTo>
                        <a:cubicBezTo>
                          <a:pt x="18551" y="10088"/>
                          <a:pt x="18221" y="9638"/>
                          <a:pt x="17842" y="9123"/>
                        </a:cubicBezTo>
                        <a:cubicBezTo>
                          <a:pt x="17377" y="8484"/>
                          <a:pt x="16853" y="7769"/>
                          <a:pt x="16198" y="7769"/>
                        </a:cubicBezTo>
                        <a:cubicBezTo>
                          <a:pt x="15544" y="7769"/>
                          <a:pt x="15037" y="8485"/>
                          <a:pt x="14583" y="9109"/>
                        </a:cubicBezTo>
                        <a:cubicBezTo>
                          <a:pt x="14205" y="9639"/>
                          <a:pt x="13875" y="10088"/>
                          <a:pt x="13502" y="10088"/>
                        </a:cubicBezTo>
                        <a:cubicBezTo>
                          <a:pt x="13134" y="10088"/>
                          <a:pt x="12820" y="9638"/>
                          <a:pt x="12452" y="9123"/>
                        </a:cubicBezTo>
                        <a:cubicBezTo>
                          <a:pt x="11998" y="8484"/>
                          <a:pt x="11485" y="7769"/>
                          <a:pt x="10803" y="7769"/>
                        </a:cubicBezTo>
                        <a:cubicBezTo>
                          <a:pt x="10106" y="7769"/>
                          <a:pt x="9554" y="8517"/>
                          <a:pt x="9073" y="9172"/>
                        </a:cubicBezTo>
                        <a:cubicBezTo>
                          <a:pt x="8711" y="9671"/>
                          <a:pt x="8402" y="10088"/>
                          <a:pt x="8105" y="10088"/>
                        </a:cubicBezTo>
                        <a:cubicBezTo>
                          <a:pt x="7802" y="10088"/>
                          <a:pt x="7467" y="9653"/>
                          <a:pt x="7083" y="9138"/>
                        </a:cubicBezTo>
                        <a:cubicBezTo>
                          <a:pt x="6602" y="8499"/>
                          <a:pt x="6050" y="7769"/>
                          <a:pt x="5402" y="7769"/>
                        </a:cubicBezTo>
                        <a:cubicBezTo>
                          <a:pt x="4747" y="7769"/>
                          <a:pt x="4202" y="8499"/>
                          <a:pt x="3715" y="9138"/>
                        </a:cubicBezTo>
                        <a:cubicBezTo>
                          <a:pt x="3348" y="9622"/>
                          <a:pt x="3001" y="10088"/>
                          <a:pt x="2703" y="10088"/>
                        </a:cubicBezTo>
                        <a:cubicBezTo>
                          <a:pt x="2384" y="10088"/>
                          <a:pt x="1996" y="9590"/>
                          <a:pt x="1585" y="9060"/>
                        </a:cubicBezTo>
                        <a:cubicBezTo>
                          <a:pt x="1082" y="8421"/>
                          <a:pt x="568" y="7769"/>
                          <a:pt x="0" y="7769"/>
                        </a:cubicBezTo>
                        <a:close/>
                        <a:moveTo>
                          <a:pt x="0" y="15547"/>
                        </a:moveTo>
                        <a:lnTo>
                          <a:pt x="0" y="19275"/>
                        </a:lnTo>
                        <a:cubicBezTo>
                          <a:pt x="292" y="19275"/>
                          <a:pt x="665" y="19761"/>
                          <a:pt x="1059" y="20260"/>
                        </a:cubicBezTo>
                        <a:cubicBezTo>
                          <a:pt x="1551" y="20884"/>
                          <a:pt x="2109" y="21600"/>
                          <a:pt x="2703" y="21600"/>
                        </a:cubicBezTo>
                        <a:cubicBezTo>
                          <a:pt x="3287" y="21600"/>
                          <a:pt x="3802" y="20912"/>
                          <a:pt x="4256" y="20304"/>
                        </a:cubicBezTo>
                        <a:cubicBezTo>
                          <a:pt x="4656" y="19773"/>
                          <a:pt x="5034" y="19275"/>
                          <a:pt x="5402" y="19275"/>
                        </a:cubicBezTo>
                        <a:cubicBezTo>
                          <a:pt x="5769" y="19275"/>
                          <a:pt x="6142" y="19773"/>
                          <a:pt x="6542" y="20304"/>
                        </a:cubicBezTo>
                        <a:cubicBezTo>
                          <a:pt x="6996" y="20912"/>
                          <a:pt x="7516" y="21600"/>
                          <a:pt x="8105" y="21600"/>
                        </a:cubicBezTo>
                        <a:cubicBezTo>
                          <a:pt x="8689" y="21600"/>
                          <a:pt x="9186" y="20931"/>
                          <a:pt x="9624" y="20323"/>
                        </a:cubicBezTo>
                        <a:cubicBezTo>
                          <a:pt x="10019" y="19777"/>
                          <a:pt x="10392" y="19275"/>
                          <a:pt x="10803" y="19275"/>
                        </a:cubicBezTo>
                        <a:cubicBezTo>
                          <a:pt x="11187" y="19275"/>
                          <a:pt x="11512" y="19729"/>
                          <a:pt x="11885" y="20260"/>
                        </a:cubicBezTo>
                        <a:cubicBezTo>
                          <a:pt x="12328" y="20884"/>
                          <a:pt x="12837" y="21600"/>
                          <a:pt x="13502" y="21600"/>
                        </a:cubicBezTo>
                        <a:cubicBezTo>
                          <a:pt x="14172" y="21600"/>
                          <a:pt x="14690" y="20885"/>
                          <a:pt x="15144" y="20245"/>
                        </a:cubicBezTo>
                        <a:cubicBezTo>
                          <a:pt x="15517" y="19730"/>
                          <a:pt x="15836" y="19275"/>
                          <a:pt x="16198" y="19275"/>
                        </a:cubicBezTo>
                        <a:cubicBezTo>
                          <a:pt x="16566" y="19275"/>
                          <a:pt x="16902" y="19729"/>
                          <a:pt x="17291" y="20274"/>
                        </a:cubicBezTo>
                        <a:cubicBezTo>
                          <a:pt x="17746" y="20898"/>
                          <a:pt x="18264" y="21600"/>
                          <a:pt x="18902" y="21600"/>
                        </a:cubicBezTo>
                        <a:cubicBezTo>
                          <a:pt x="19556" y="21600"/>
                          <a:pt x="20113" y="20866"/>
                          <a:pt x="20605" y="20211"/>
                        </a:cubicBezTo>
                        <a:cubicBezTo>
                          <a:pt x="20972" y="19728"/>
                          <a:pt x="21319" y="19275"/>
                          <a:pt x="21600" y="19275"/>
                        </a:cubicBezTo>
                        <a:lnTo>
                          <a:pt x="21600" y="15547"/>
                        </a:lnTo>
                        <a:cubicBezTo>
                          <a:pt x="21038" y="15547"/>
                          <a:pt x="20547" y="16205"/>
                          <a:pt x="20071" y="16829"/>
                        </a:cubicBezTo>
                        <a:cubicBezTo>
                          <a:pt x="19655" y="17359"/>
                          <a:pt x="19270" y="17872"/>
                          <a:pt x="18897" y="17872"/>
                        </a:cubicBezTo>
                        <a:cubicBezTo>
                          <a:pt x="18551" y="17872"/>
                          <a:pt x="18221" y="17421"/>
                          <a:pt x="17842" y="16907"/>
                        </a:cubicBezTo>
                        <a:cubicBezTo>
                          <a:pt x="17377" y="16267"/>
                          <a:pt x="16853" y="15547"/>
                          <a:pt x="16198" y="15547"/>
                        </a:cubicBezTo>
                        <a:cubicBezTo>
                          <a:pt x="15544" y="15547"/>
                          <a:pt x="15037" y="16268"/>
                          <a:pt x="14583" y="16892"/>
                        </a:cubicBezTo>
                        <a:cubicBezTo>
                          <a:pt x="14205" y="17422"/>
                          <a:pt x="13875" y="17872"/>
                          <a:pt x="13502" y="17872"/>
                        </a:cubicBezTo>
                        <a:cubicBezTo>
                          <a:pt x="13134" y="17872"/>
                          <a:pt x="12820" y="17421"/>
                          <a:pt x="12452" y="16907"/>
                        </a:cubicBezTo>
                        <a:cubicBezTo>
                          <a:pt x="11998" y="16267"/>
                          <a:pt x="11485" y="15547"/>
                          <a:pt x="10803" y="15547"/>
                        </a:cubicBezTo>
                        <a:cubicBezTo>
                          <a:pt x="10106" y="15547"/>
                          <a:pt x="9554" y="16296"/>
                          <a:pt x="9073" y="16951"/>
                        </a:cubicBezTo>
                        <a:cubicBezTo>
                          <a:pt x="8711" y="17450"/>
                          <a:pt x="8402" y="17872"/>
                          <a:pt x="8105" y="17872"/>
                        </a:cubicBezTo>
                        <a:cubicBezTo>
                          <a:pt x="7802" y="17872"/>
                          <a:pt x="7467" y="17436"/>
                          <a:pt x="7083" y="16921"/>
                        </a:cubicBezTo>
                        <a:cubicBezTo>
                          <a:pt x="6602" y="16282"/>
                          <a:pt x="6051" y="15547"/>
                          <a:pt x="5402" y="15547"/>
                        </a:cubicBezTo>
                        <a:cubicBezTo>
                          <a:pt x="4747" y="15547"/>
                          <a:pt x="4202" y="16282"/>
                          <a:pt x="3715" y="16921"/>
                        </a:cubicBezTo>
                        <a:cubicBezTo>
                          <a:pt x="3348" y="17405"/>
                          <a:pt x="3001" y="17872"/>
                          <a:pt x="2703" y="17872"/>
                        </a:cubicBezTo>
                        <a:cubicBezTo>
                          <a:pt x="2384" y="17872"/>
                          <a:pt x="1996" y="17374"/>
                          <a:pt x="1585" y="16843"/>
                        </a:cubicBezTo>
                        <a:cubicBezTo>
                          <a:pt x="1082" y="16204"/>
                          <a:pt x="568" y="15547"/>
                          <a:pt x="0" y="15547"/>
                        </a:cubicBezTo>
                        <a:close/>
                      </a:path>
                    </a:pathLst>
                  </a:custGeom>
                  <a:solidFill>
                    <a:srgbClr val="4A86E8"/>
                  </a:solidFill>
                  <a:ln>
                    <a:noFill/>
                  </a:ln>
                </p:spPr>
                <p:txBody>
                  <a:bodyPr anchorCtr="0" anchor="ctr" bIns="35725" lIns="35725" spcFirstLastPara="1" rIns="35725" wrap="square" tIns="357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Montserrat Medium"/>
                      <a:buNone/>
                    </a:pPr>
                    <a:r>
                      <a:t/>
                    </a:r>
                    <a:endParaRPr b="0" i="0" sz="1500" u="none" cap="none" strike="noStrike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677" name="Google Shape;677;g1ff966a9b5b_0_160"/>
                  <p:cNvSpPr/>
                  <p:nvPr/>
                </p:nvSpPr>
                <p:spPr>
                  <a:xfrm>
                    <a:off x="6597728" y="0"/>
                    <a:ext cx="3322512" cy="1151874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0" y="0"/>
                        </a:moveTo>
                        <a:lnTo>
                          <a:pt x="0" y="3728"/>
                        </a:lnTo>
                        <a:cubicBezTo>
                          <a:pt x="292" y="3728"/>
                          <a:pt x="665" y="4209"/>
                          <a:pt x="1059" y="4708"/>
                        </a:cubicBezTo>
                        <a:cubicBezTo>
                          <a:pt x="1551" y="5332"/>
                          <a:pt x="2109" y="6053"/>
                          <a:pt x="2703" y="6053"/>
                        </a:cubicBezTo>
                        <a:cubicBezTo>
                          <a:pt x="3287" y="6053"/>
                          <a:pt x="3802" y="5365"/>
                          <a:pt x="4256" y="4757"/>
                        </a:cubicBezTo>
                        <a:cubicBezTo>
                          <a:pt x="4656" y="4226"/>
                          <a:pt x="5034" y="3728"/>
                          <a:pt x="5402" y="3728"/>
                        </a:cubicBezTo>
                        <a:cubicBezTo>
                          <a:pt x="5769" y="3728"/>
                          <a:pt x="6142" y="4226"/>
                          <a:pt x="6542" y="4757"/>
                        </a:cubicBezTo>
                        <a:cubicBezTo>
                          <a:pt x="6996" y="5365"/>
                          <a:pt x="7516" y="6053"/>
                          <a:pt x="8105" y="6053"/>
                        </a:cubicBezTo>
                        <a:cubicBezTo>
                          <a:pt x="8689" y="6053"/>
                          <a:pt x="9186" y="5380"/>
                          <a:pt x="9624" y="4771"/>
                        </a:cubicBezTo>
                        <a:cubicBezTo>
                          <a:pt x="10019" y="4225"/>
                          <a:pt x="10392" y="3728"/>
                          <a:pt x="10803" y="3728"/>
                        </a:cubicBezTo>
                        <a:cubicBezTo>
                          <a:pt x="11187" y="3728"/>
                          <a:pt x="11512" y="4178"/>
                          <a:pt x="11885" y="4708"/>
                        </a:cubicBezTo>
                        <a:cubicBezTo>
                          <a:pt x="12328" y="5332"/>
                          <a:pt x="12837" y="6053"/>
                          <a:pt x="13502" y="6053"/>
                        </a:cubicBezTo>
                        <a:cubicBezTo>
                          <a:pt x="14172" y="6053"/>
                          <a:pt x="14690" y="5333"/>
                          <a:pt x="15144" y="4693"/>
                        </a:cubicBezTo>
                        <a:cubicBezTo>
                          <a:pt x="15517" y="4179"/>
                          <a:pt x="15836" y="3728"/>
                          <a:pt x="16198" y="3728"/>
                        </a:cubicBezTo>
                        <a:cubicBezTo>
                          <a:pt x="16566" y="3728"/>
                          <a:pt x="16902" y="4182"/>
                          <a:pt x="17291" y="4727"/>
                        </a:cubicBezTo>
                        <a:cubicBezTo>
                          <a:pt x="17746" y="5351"/>
                          <a:pt x="18264" y="6053"/>
                          <a:pt x="18902" y="6053"/>
                        </a:cubicBezTo>
                        <a:cubicBezTo>
                          <a:pt x="19556" y="6053"/>
                          <a:pt x="20113" y="5319"/>
                          <a:pt x="20605" y="4664"/>
                        </a:cubicBezTo>
                        <a:cubicBezTo>
                          <a:pt x="20972" y="4181"/>
                          <a:pt x="21319" y="3728"/>
                          <a:pt x="21600" y="3728"/>
                        </a:cubicBezTo>
                        <a:lnTo>
                          <a:pt x="21600" y="0"/>
                        </a:lnTo>
                        <a:cubicBezTo>
                          <a:pt x="21038" y="0"/>
                          <a:pt x="20547" y="653"/>
                          <a:pt x="20071" y="1277"/>
                        </a:cubicBezTo>
                        <a:cubicBezTo>
                          <a:pt x="19655" y="1807"/>
                          <a:pt x="19270" y="2325"/>
                          <a:pt x="18897" y="2325"/>
                        </a:cubicBezTo>
                        <a:cubicBezTo>
                          <a:pt x="18551" y="2325"/>
                          <a:pt x="18221" y="1870"/>
                          <a:pt x="17842" y="1355"/>
                        </a:cubicBezTo>
                        <a:cubicBezTo>
                          <a:pt x="17377" y="715"/>
                          <a:pt x="16853" y="0"/>
                          <a:pt x="16198" y="0"/>
                        </a:cubicBezTo>
                        <a:cubicBezTo>
                          <a:pt x="15544" y="0"/>
                          <a:pt x="15037" y="716"/>
                          <a:pt x="14583" y="1340"/>
                        </a:cubicBezTo>
                        <a:cubicBezTo>
                          <a:pt x="14205" y="1871"/>
                          <a:pt x="13875" y="2325"/>
                          <a:pt x="13502" y="2325"/>
                        </a:cubicBezTo>
                        <a:cubicBezTo>
                          <a:pt x="13134" y="2325"/>
                          <a:pt x="12820" y="1870"/>
                          <a:pt x="12452" y="1355"/>
                        </a:cubicBezTo>
                        <a:cubicBezTo>
                          <a:pt x="11998" y="715"/>
                          <a:pt x="11485" y="0"/>
                          <a:pt x="10803" y="0"/>
                        </a:cubicBezTo>
                        <a:cubicBezTo>
                          <a:pt x="10106" y="0"/>
                          <a:pt x="9554" y="749"/>
                          <a:pt x="9073" y="1404"/>
                        </a:cubicBezTo>
                        <a:cubicBezTo>
                          <a:pt x="8711" y="1903"/>
                          <a:pt x="8402" y="2325"/>
                          <a:pt x="8105" y="2325"/>
                        </a:cubicBezTo>
                        <a:cubicBezTo>
                          <a:pt x="7802" y="2325"/>
                          <a:pt x="7467" y="1889"/>
                          <a:pt x="7083" y="1374"/>
                        </a:cubicBezTo>
                        <a:cubicBezTo>
                          <a:pt x="6602" y="735"/>
                          <a:pt x="6050" y="0"/>
                          <a:pt x="5402" y="0"/>
                        </a:cubicBezTo>
                        <a:cubicBezTo>
                          <a:pt x="4747" y="0"/>
                          <a:pt x="4202" y="735"/>
                          <a:pt x="3715" y="1374"/>
                        </a:cubicBezTo>
                        <a:cubicBezTo>
                          <a:pt x="3348" y="1858"/>
                          <a:pt x="3001" y="2325"/>
                          <a:pt x="2703" y="2325"/>
                        </a:cubicBezTo>
                        <a:cubicBezTo>
                          <a:pt x="2384" y="2325"/>
                          <a:pt x="1996" y="1827"/>
                          <a:pt x="1585" y="1296"/>
                        </a:cubicBezTo>
                        <a:cubicBezTo>
                          <a:pt x="1082" y="657"/>
                          <a:pt x="568" y="0"/>
                          <a:pt x="0" y="0"/>
                        </a:cubicBezTo>
                        <a:close/>
                        <a:moveTo>
                          <a:pt x="0" y="7769"/>
                        </a:moveTo>
                        <a:lnTo>
                          <a:pt x="0" y="11492"/>
                        </a:lnTo>
                        <a:cubicBezTo>
                          <a:pt x="292" y="11492"/>
                          <a:pt x="665" y="11977"/>
                          <a:pt x="1059" y="12477"/>
                        </a:cubicBezTo>
                        <a:cubicBezTo>
                          <a:pt x="1551" y="13100"/>
                          <a:pt x="2109" y="13817"/>
                          <a:pt x="2703" y="13817"/>
                        </a:cubicBezTo>
                        <a:cubicBezTo>
                          <a:pt x="3287" y="13817"/>
                          <a:pt x="3802" y="13133"/>
                          <a:pt x="4256" y="12525"/>
                        </a:cubicBezTo>
                        <a:cubicBezTo>
                          <a:pt x="4656" y="11995"/>
                          <a:pt x="5034" y="11492"/>
                          <a:pt x="5402" y="11492"/>
                        </a:cubicBezTo>
                        <a:cubicBezTo>
                          <a:pt x="5769" y="11492"/>
                          <a:pt x="6142" y="11995"/>
                          <a:pt x="6542" y="12525"/>
                        </a:cubicBezTo>
                        <a:cubicBezTo>
                          <a:pt x="6996" y="13133"/>
                          <a:pt x="7516" y="13817"/>
                          <a:pt x="8105" y="13817"/>
                        </a:cubicBezTo>
                        <a:cubicBezTo>
                          <a:pt x="8689" y="13817"/>
                          <a:pt x="9186" y="13148"/>
                          <a:pt x="9624" y="12540"/>
                        </a:cubicBezTo>
                        <a:cubicBezTo>
                          <a:pt x="10019" y="11994"/>
                          <a:pt x="10392" y="11492"/>
                          <a:pt x="10803" y="11492"/>
                        </a:cubicBezTo>
                        <a:cubicBezTo>
                          <a:pt x="11187" y="11492"/>
                          <a:pt x="11512" y="11946"/>
                          <a:pt x="11885" y="12477"/>
                        </a:cubicBezTo>
                        <a:cubicBezTo>
                          <a:pt x="12328" y="13100"/>
                          <a:pt x="12837" y="13817"/>
                          <a:pt x="13502" y="13817"/>
                        </a:cubicBezTo>
                        <a:cubicBezTo>
                          <a:pt x="14172" y="13817"/>
                          <a:pt x="14690" y="13101"/>
                          <a:pt x="15144" y="12462"/>
                        </a:cubicBezTo>
                        <a:cubicBezTo>
                          <a:pt x="15517" y="11947"/>
                          <a:pt x="15836" y="11492"/>
                          <a:pt x="16198" y="11492"/>
                        </a:cubicBezTo>
                        <a:cubicBezTo>
                          <a:pt x="16566" y="11492"/>
                          <a:pt x="16902" y="11945"/>
                          <a:pt x="17291" y="12491"/>
                        </a:cubicBezTo>
                        <a:cubicBezTo>
                          <a:pt x="17746" y="13115"/>
                          <a:pt x="18264" y="13817"/>
                          <a:pt x="18902" y="13817"/>
                        </a:cubicBezTo>
                        <a:cubicBezTo>
                          <a:pt x="19556" y="13817"/>
                          <a:pt x="20113" y="13083"/>
                          <a:pt x="20605" y="12428"/>
                        </a:cubicBezTo>
                        <a:cubicBezTo>
                          <a:pt x="20972" y="11944"/>
                          <a:pt x="21319" y="11492"/>
                          <a:pt x="21600" y="11492"/>
                        </a:cubicBezTo>
                        <a:lnTo>
                          <a:pt x="21600" y="7769"/>
                        </a:lnTo>
                        <a:cubicBezTo>
                          <a:pt x="21038" y="7769"/>
                          <a:pt x="20547" y="8422"/>
                          <a:pt x="20071" y="9045"/>
                        </a:cubicBezTo>
                        <a:cubicBezTo>
                          <a:pt x="19655" y="9591"/>
                          <a:pt x="19270" y="10088"/>
                          <a:pt x="18897" y="10088"/>
                        </a:cubicBezTo>
                        <a:cubicBezTo>
                          <a:pt x="18551" y="10088"/>
                          <a:pt x="18221" y="9638"/>
                          <a:pt x="17842" y="9123"/>
                        </a:cubicBezTo>
                        <a:cubicBezTo>
                          <a:pt x="17377" y="8484"/>
                          <a:pt x="16853" y="7769"/>
                          <a:pt x="16198" y="7769"/>
                        </a:cubicBezTo>
                        <a:cubicBezTo>
                          <a:pt x="15544" y="7769"/>
                          <a:pt x="15037" y="8485"/>
                          <a:pt x="14583" y="9109"/>
                        </a:cubicBezTo>
                        <a:cubicBezTo>
                          <a:pt x="14205" y="9639"/>
                          <a:pt x="13875" y="10088"/>
                          <a:pt x="13502" y="10088"/>
                        </a:cubicBezTo>
                        <a:cubicBezTo>
                          <a:pt x="13134" y="10088"/>
                          <a:pt x="12820" y="9638"/>
                          <a:pt x="12452" y="9123"/>
                        </a:cubicBezTo>
                        <a:cubicBezTo>
                          <a:pt x="11998" y="8484"/>
                          <a:pt x="11485" y="7769"/>
                          <a:pt x="10803" y="7769"/>
                        </a:cubicBezTo>
                        <a:cubicBezTo>
                          <a:pt x="10106" y="7769"/>
                          <a:pt x="9554" y="8517"/>
                          <a:pt x="9073" y="9172"/>
                        </a:cubicBezTo>
                        <a:cubicBezTo>
                          <a:pt x="8711" y="9671"/>
                          <a:pt x="8402" y="10088"/>
                          <a:pt x="8105" y="10088"/>
                        </a:cubicBezTo>
                        <a:cubicBezTo>
                          <a:pt x="7802" y="10088"/>
                          <a:pt x="7467" y="9653"/>
                          <a:pt x="7083" y="9138"/>
                        </a:cubicBezTo>
                        <a:cubicBezTo>
                          <a:pt x="6602" y="8499"/>
                          <a:pt x="6050" y="7769"/>
                          <a:pt x="5402" y="7769"/>
                        </a:cubicBezTo>
                        <a:cubicBezTo>
                          <a:pt x="4747" y="7769"/>
                          <a:pt x="4202" y="8499"/>
                          <a:pt x="3715" y="9138"/>
                        </a:cubicBezTo>
                        <a:cubicBezTo>
                          <a:pt x="3348" y="9622"/>
                          <a:pt x="3001" y="10088"/>
                          <a:pt x="2703" y="10088"/>
                        </a:cubicBezTo>
                        <a:cubicBezTo>
                          <a:pt x="2384" y="10088"/>
                          <a:pt x="1996" y="9590"/>
                          <a:pt x="1585" y="9060"/>
                        </a:cubicBezTo>
                        <a:cubicBezTo>
                          <a:pt x="1082" y="8421"/>
                          <a:pt x="568" y="7769"/>
                          <a:pt x="0" y="7769"/>
                        </a:cubicBezTo>
                        <a:close/>
                        <a:moveTo>
                          <a:pt x="0" y="15547"/>
                        </a:moveTo>
                        <a:lnTo>
                          <a:pt x="0" y="19275"/>
                        </a:lnTo>
                        <a:cubicBezTo>
                          <a:pt x="292" y="19275"/>
                          <a:pt x="665" y="19761"/>
                          <a:pt x="1059" y="20260"/>
                        </a:cubicBezTo>
                        <a:cubicBezTo>
                          <a:pt x="1551" y="20884"/>
                          <a:pt x="2109" y="21600"/>
                          <a:pt x="2703" y="21600"/>
                        </a:cubicBezTo>
                        <a:cubicBezTo>
                          <a:pt x="3287" y="21600"/>
                          <a:pt x="3802" y="20912"/>
                          <a:pt x="4256" y="20304"/>
                        </a:cubicBezTo>
                        <a:cubicBezTo>
                          <a:pt x="4656" y="19773"/>
                          <a:pt x="5034" y="19275"/>
                          <a:pt x="5402" y="19275"/>
                        </a:cubicBezTo>
                        <a:cubicBezTo>
                          <a:pt x="5769" y="19275"/>
                          <a:pt x="6142" y="19773"/>
                          <a:pt x="6542" y="20304"/>
                        </a:cubicBezTo>
                        <a:cubicBezTo>
                          <a:pt x="6996" y="20912"/>
                          <a:pt x="7516" y="21600"/>
                          <a:pt x="8105" y="21600"/>
                        </a:cubicBezTo>
                        <a:cubicBezTo>
                          <a:pt x="8689" y="21600"/>
                          <a:pt x="9186" y="20931"/>
                          <a:pt x="9624" y="20323"/>
                        </a:cubicBezTo>
                        <a:cubicBezTo>
                          <a:pt x="10019" y="19777"/>
                          <a:pt x="10392" y="19275"/>
                          <a:pt x="10803" y="19275"/>
                        </a:cubicBezTo>
                        <a:cubicBezTo>
                          <a:pt x="11187" y="19275"/>
                          <a:pt x="11512" y="19729"/>
                          <a:pt x="11885" y="20260"/>
                        </a:cubicBezTo>
                        <a:cubicBezTo>
                          <a:pt x="12328" y="20884"/>
                          <a:pt x="12837" y="21600"/>
                          <a:pt x="13502" y="21600"/>
                        </a:cubicBezTo>
                        <a:cubicBezTo>
                          <a:pt x="14172" y="21600"/>
                          <a:pt x="14690" y="20885"/>
                          <a:pt x="15144" y="20245"/>
                        </a:cubicBezTo>
                        <a:cubicBezTo>
                          <a:pt x="15517" y="19730"/>
                          <a:pt x="15836" y="19275"/>
                          <a:pt x="16198" y="19275"/>
                        </a:cubicBezTo>
                        <a:cubicBezTo>
                          <a:pt x="16566" y="19275"/>
                          <a:pt x="16902" y="19729"/>
                          <a:pt x="17291" y="20274"/>
                        </a:cubicBezTo>
                        <a:cubicBezTo>
                          <a:pt x="17746" y="20898"/>
                          <a:pt x="18264" y="21600"/>
                          <a:pt x="18902" y="21600"/>
                        </a:cubicBezTo>
                        <a:cubicBezTo>
                          <a:pt x="19556" y="21600"/>
                          <a:pt x="20113" y="20866"/>
                          <a:pt x="20605" y="20211"/>
                        </a:cubicBezTo>
                        <a:cubicBezTo>
                          <a:pt x="20972" y="19728"/>
                          <a:pt x="21319" y="19275"/>
                          <a:pt x="21600" y="19275"/>
                        </a:cubicBezTo>
                        <a:lnTo>
                          <a:pt x="21600" y="15547"/>
                        </a:lnTo>
                        <a:cubicBezTo>
                          <a:pt x="21038" y="15547"/>
                          <a:pt x="20547" y="16205"/>
                          <a:pt x="20071" y="16829"/>
                        </a:cubicBezTo>
                        <a:cubicBezTo>
                          <a:pt x="19655" y="17359"/>
                          <a:pt x="19270" y="17872"/>
                          <a:pt x="18897" y="17872"/>
                        </a:cubicBezTo>
                        <a:cubicBezTo>
                          <a:pt x="18551" y="17872"/>
                          <a:pt x="18221" y="17421"/>
                          <a:pt x="17842" y="16907"/>
                        </a:cubicBezTo>
                        <a:cubicBezTo>
                          <a:pt x="17377" y="16267"/>
                          <a:pt x="16853" y="15547"/>
                          <a:pt x="16198" y="15547"/>
                        </a:cubicBezTo>
                        <a:cubicBezTo>
                          <a:pt x="15544" y="15547"/>
                          <a:pt x="15037" y="16268"/>
                          <a:pt x="14583" y="16892"/>
                        </a:cubicBezTo>
                        <a:cubicBezTo>
                          <a:pt x="14205" y="17422"/>
                          <a:pt x="13875" y="17872"/>
                          <a:pt x="13502" y="17872"/>
                        </a:cubicBezTo>
                        <a:cubicBezTo>
                          <a:pt x="13134" y="17872"/>
                          <a:pt x="12820" y="17421"/>
                          <a:pt x="12452" y="16907"/>
                        </a:cubicBezTo>
                        <a:cubicBezTo>
                          <a:pt x="11998" y="16267"/>
                          <a:pt x="11485" y="15547"/>
                          <a:pt x="10803" y="15547"/>
                        </a:cubicBezTo>
                        <a:cubicBezTo>
                          <a:pt x="10106" y="15547"/>
                          <a:pt x="9554" y="16296"/>
                          <a:pt x="9073" y="16951"/>
                        </a:cubicBezTo>
                        <a:cubicBezTo>
                          <a:pt x="8711" y="17450"/>
                          <a:pt x="8402" y="17872"/>
                          <a:pt x="8105" y="17872"/>
                        </a:cubicBezTo>
                        <a:cubicBezTo>
                          <a:pt x="7802" y="17872"/>
                          <a:pt x="7467" y="17436"/>
                          <a:pt x="7083" y="16921"/>
                        </a:cubicBezTo>
                        <a:cubicBezTo>
                          <a:pt x="6602" y="16282"/>
                          <a:pt x="6051" y="15547"/>
                          <a:pt x="5402" y="15547"/>
                        </a:cubicBezTo>
                        <a:cubicBezTo>
                          <a:pt x="4747" y="15547"/>
                          <a:pt x="4202" y="16282"/>
                          <a:pt x="3715" y="16921"/>
                        </a:cubicBezTo>
                        <a:cubicBezTo>
                          <a:pt x="3348" y="17405"/>
                          <a:pt x="3001" y="17872"/>
                          <a:pt x="2703" y="17872"/>
                        </a:cubicBezTo>
                        <a:cubicBezTo>
                          <a:pt x="2384" y="17872"/>
                          <a:pt x="1996" y="17374"/>
                          <a:pt x="1585" y="16843"/>
                        </a:cubicBezTo>
                        <a:cubicBezTo>
                          <a:pt x="1082" y="16204"/>
                          <a:pt x="568" y="15547"/>
                          <a:pt x="0" y="15547"/>
                        </a:cubicBezTo>
                        <a:close/>
                      </a:path>
                    </a:pathLst>
                  </a:custGeom>
                  <a:solidFill>
                    <a:srgbClr val="4A86E8"/>
                  </a:solidFill>
                  <a:ln>
                    <a:noFill/>
                  </a:ln>
                </p:spPr>
                <p:txBody>
                  <a:bodyPr anchorCtr="0" anchor="ctr" bIns="35725" lIns="35725" spcFirstLastPara="1" rIns="35725" wrap="square" tIns="357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Montserrat Medium"/>
                      <a:buNone/>
                    </a:pPr>
                    <a:r>
                      <a:t/>
                    </a:r>
                    <a:endParaRPr b="0" i="0" sz="1500" u="none" cap="none" strike="noStrike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  <p:sp>
                <p:nvSpPr>
                  <p:cNvPr id="678" name="Google Shape;678;g1ff966a9b5b_0_160"/>
                  <p:cNvSpPr/>
                  <p:nvPr/>
                </p:nvSpPr>
                <p:spPr>
                  <a:xfrm>
                    <a:off x="0" y="0"/>
                    <a:ext cx="3322512" cy="1151874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0" y="0"/>
                        </a:moveTo>
                        <a:lnTo>
                          <a:pt x="0" y="3728"/>
                        </a:lnTo>
                        <a:cubicBezTo>
                          <a:pt x="292" y="3728"/>
                          <a:pt x="665" y="4209"/>
                          <a:pt x="1059" y="4708"/>
                        </a:cubicBezTo>
                        <a:cubicBezTo>
                          <a:pt x="1551" y="5332"/>
                          <a:pt x="2109" y="6053"/>
                          <a:pt x="2703" y="6053"/>
                        </a:cubicBezTo>
                        <a:cubicBezTo>
                          <a:pt x="3287" y="6053"/>
                          <a:pt x="3802" y="5365"/>
                          <a:pt x="4256" y="4757"/>
                        </a:cubicBezTo>
                        <a:cubicBezTo>
                          <a:pt x="4656" y="4226"/>
                          <a:pt x="5034" y="3728"/>
                          <a:pt x="5402" y="3728"/>
                        </a:cubicBezTo>
                        <a:cubicBezTo>
                          <a:pt x="5769" y="3728"/>
                          <a:pt x="6142" y="4226"/>
                          <a:pt x="6542" y="4757"/>
                        </a:cubicBezTo>
                        <a:cubicBezTo>
                          <a:pt x="6996" y="5365"/>
                          <a:pt x="7516" y="6053"/>
                          <a:pt x="8105" y="6053"/>
                        </a:cubicBezTo>
                        <a:cubicBezTo>
                          <a:pt x="8689" y="6053"/>
                          <a:pt x="9186" y="5380"/>
                          <a:pt x="9624" y="4771"/>
                        </a:cubicBezTo>
                        <a:cubicBezTo>
                          <a:pt x="10019" y="4225"/>
                          <a:pt x="10392" y="3728"/>
                          <a:pt x="10803" y="3728"/>
                        </a:cubicBezTo>
                        <a:cubicBezTo>
                          <a:pt x="11187" y="3728"/>
                          <a:pt x="11512" y="4178"/>
                          <a:pt x="11885" y="4708"/>
                        </a:cubicBezTo>
                        <a:cubicBezTo>
                          <a:pt x="12328" y="5332"/>
                          <a:pt x="12837" y="6053"/>
                          <a:pt x="13502" y="6053"/>
                        </a:cubicBezTo>
                        <a:cubicBezTo>
                          <a:pt x="14172" y="6053"/>
                          <a:pt x="14690" y="5333"/>
                          <a:pt x="15144" y="4693"/>
                        </a:cubicBezTo>
                        <a:cubicBezTo>
                          <a:pt x="15517" y="4179"/>
                          <a:pt x="15836" y="3728"/>
                          <a:pt x="16198" y="3728"/>
                        </a:cubicBezTo>
                        <a:cubicBezTo>
                          <a:pt x="16566" y="3728"/>
                          <a:pt x="16902" y="4182"/>
                          <a:pt x="17291" y="4727"/>
                        </a:cubicBezTo>
                        <a:cubicBezTo>
                          <a:pt x="17746" y="5351"/>
                          <a:pt x="18264" y="6053"/>
                          <a:pt x="18902" y="6053"/>
                        </a:cubicBezTo>
                        <a:cubicBezTo>
                          <a:pt x="19556" y="6053"/>
                          <a:pt x="20113" y="5319"/>
                          <a:pt x="20605" y="4664"/>
                        </a:cubicBezTo>
                        <a:cubicBezTo>
                          <a:pt x="20972" y="4181"/>
                          <a:pt x="21319" y="3728"/>
                          <a:pt x="21600" y="3728"/>
                        </a:cubicBezTo>
                        <a:lnTo>
                          <a:pt x="21600" y="0"/>
                        </a:lnTo>
                        <a:cubicBezTo>
                          <a:pt x="21038" y="0"/>
                          <a:pt x="20547" y="653"/>
                          <a:pt x="20071" y="1277"/>
                        </a:cubicBezTo>
                        <a:cubicBezTo>
                          <a:pt x="19655" y="1807"/>
                          <a:pt x="19270" y="2325"/>
                          <a:pt x="18897" y="2325"/>
                        </a:cubicBezTo>
                        <a:cubicBezTo>
                          <a:pt x="18551" y="2325"/>
                          <a:pt x="18221" y="1870"/>
                          <a:pt x="17842" y="1355"/>
                        </a:cubicBezTo>
                        <a:cubicBezTo>
                          <a:pt x="17377" y="715"/>
                          <a:pt x="16853" y="0"/>
                          <a:pt x="16198" y="0"/>
                        </a:cubicBezTo>
                        <a:cubicBezTo>
                          <a:pt x="15544" y="0"/>
                          <a:pt x="15037" y="716"/>
                          <a:pt x="14583" y="1340"/>
                        </a:cubicBezTo>
                        <a:cubicBezTo>
                          <a:pt x="14205" y="1871"/>
                          <a:pt x="13875" y="2325"/>
                          <a:pt x="13502" y="2325"/>
                        </a:cubicBezTo>
                        <a:cubicBezTo>
                          <a:pt x="13134" y="2325"/>
                          <a:pt x="12820" y="1870"/>
                          <a:pt x="12452" y="1355"/>
                        </a:cubicBezTo>
                        <a:cubicBezTo>
                          <a:pt x="11998" y="715"/>
                          <a:pt x="11485" y="0"/>
                          <a:pt x="10803" y="0"/>
                        </a:cubicBezTo>
                        <a:cubicBezTo>
                          <a:pt x="10106" y="0"/>
                          <a:pt x="9554" y="749"/>
                          <a:pt x="9073" y="1404"/>
                        </a:cubicBezTo>
                        <a:cubicBezTo>
                          <a:pt x="8711" y="1903"/>
                          <a:pt x="8402" y="2325"/>
                          <a:pt x="8105" y="2325"/>
                        </a:cubicBezTo>
                        <a:cubicBezTo>
                          <a:pt x="7802" y="2325"/>
                          <a:pt x="7467" y="1889"/>
                          <a:pt x="7083" y="1374"/>
                        </a:cubicBezTo>
                        <a:cubicBezTo>
                          <a:pt x="6602" y="735"/>
                          <a:pt x="6050" y="0"/>
                          <a:pt x="5402" y="0"/>
                        </a:cubicBezTo>
                        <a:cubicBezTo>
                          <a:pt x="4747" y="0"/>
                          <a:pt x="4202" y="735"/>
                          <a:pt x="3715" y="1374"/>
                        </a:cubicBezTo>
                        <a:cubicBezTo>
                          <a:pt x="3348" y="1858"/>
                          <a:pt x="3001" y="2325"/>
                          <a:pt x="2703" y="2325"/>
                        </a:cubicBezTo>
                        <a:cubicBezTo>
                          <a:pt x="2384" y="2325"/>
                          <a:pt x="1996" y="1827"/>
                          <a:pt x="1585" y="1296"/>
                        </a:cubicBezTo>
                        <a:cubicBezTo>
                          <a:pt x="1082" y="657"/>
                          <a:pt x="568" y="0"/>
                          <a:pt x="0" y="0"/>
                        </a:cubicBezTo>
                        <a:close/>
                        <a:moveTo>
                          <a:pt x="0" y="7769"/>
                        </a:moveTo>
                        <a:lnTo>
                          <a:pt x="0" y="11492"/>
                        </a:lnTo>
                        <a:cubicBezTo>
                          <a:pt x="292" y="11492"/>
                          <a:pt x="665" y="11977"/>
                          <a:pt x="1059" y="12477"/>
                        </a:cubicBezTo>
                        <a:cubicBezTo>
                          <a:pt x="1551" y="13100"/>
                          <a:pt x="2109" y="13817"/>
                          <a:pt x="2703" y="13817"/>
                        </a:cubicBezTo>
                        <a:cubicBezTo>
                          <a:pt x="3287" y="13817"/>
                          <a:pt x="3802" y="13133"/>
                          <a:pt x="4256" y="12525"/>
                        </a:cubicBezTo>
                        <a:cubicBezTo>
                          <a:pt x="4656" y="11995"/>
                          <a:pt x="5034" y="11492"/>
                          <a:pt x="5402" y="11492"/>
                        </a:cubicBezTo>
                        <a:cubicBezTo>
                          <a:pt x="5769" y="11492"/>
                          <a:pt x="6142" y="11995"/>
                          <a:pt x="6542" y="12525"/>
                        </a:cubicBezTo>
                        <a:cubicBezTo>
                          <a:pt x="6996" y="13133"/>
                          <a:pt x="7516" y="13817"/>
                          <a:pt x="8105" y="13817"/>
                        </a:cubicBezTo>
                        <a:cubicBezTo>
                          <a:pt x="8689" y="13817"/>
                          <a:pt x="9186" y="13148"/>
                          <a:pt x="9624" y="12540"/>
                        </a:cubicBezTo>
                        <a:cubicBezTo>
                          <a:pt x="10019" y="11994"/>
                          <a:pt x="10392" y="11492"/>
                          <a:pt x="10803" y="11492"/>
                        </a:cubicBezTo>
                        <a:cubicBezTo>
                          <a:pt x="11187" y="11492"/>
                          <a:pt x="11512" y="11946"/>
                          <a:pt x="11885" y="12477"/>
                        </a:cubicBezTo>
                        <a:cubicBezTo>
                          <a:pt x="12328" y="13100"/>
                          <a:pt x="12837" y="13817"/>
                          <a:pt x="13502" y="13817"/>
                        </a:cubicBezTo>
                        <a:cubicBezTo>
                          <a:pt x="14172" y="13817"/>
                          <a:pt x="14690" y="13101"/>
                          <a:pt x="15144" y="12462"/>
                        </a:cubicBezTo>
                        <a:cubicBezTo>
                          <a:pt x="15517" y="11947"/>
                          <a:pt x="15836" y="11492"/>
                          <a:pt x="16198" y="11492"/>
                        </a:cubicBezTo>
                        <a:cubicBezTo>
                          <a:pt x="16566" y="11492"/>
                          <a:pt x="16902" y="11945"/>
                          <a:pt x="17291" y="12491"/>
                        </a:cubicBezTo>
                        <a:cubicBezTo>
                          <a:pt x="17746" y="13115"/>
                          <a:pt x="18264" y="13817"/>
                          <a:pt x="18902" y="13817"/>
                        </a:cubicBezTo>
                        <a:cubicBezTo>
                          <a:pt x="19556" y="13817"/>
                          <a:pt x="20113" y="13083"/>
                          <a:pt x="20605" y="12428"/>
                        </a:cubicBezTo>
                        <a:cubicBezTo>
                          <a:pt x="20972" y="11944"/>
                          <a:pt x="21319" y="11492"/>
                          <a:pt x="21600" y="11492"/>
                        </a:cubicBezTo>
                        <a:lnTo>
                          <a:pt x="21600" y="7769"/>
                        </a:lnTo>
                        <a:cubicBezTo>
                          <a:pt x="21038" y="7769"/>
                          <a:pt x="20547" y="8422"/>
                          <a:pt x="20071" y="9045"/>
                        </a:cubicBezTo>
                        <a:cubicBezTo>
                          <a:pt x="19655" y="9591"/>
                          <a:pt x="19270" y="10088"/>
                          <a:pt x="18897" y="10088"/>
                        </a:cubicBezTo>
                        <a:cubicBezTo>
                          <a:pt x="18551" y="10088"/>
                          <a:pt x="18221" y="9638"/>
                          <a:pt x="17842" y="9123"/>
                        </a:cubicBezTo>
                        <a:cubicBezTo>
                          <a:pt x="17377" y="8484"/>
                          <a:pt x="16853" y="7769"/>
                          <a:pt x="16198" y="7769"/>
                        </a:cubicBezTo>
                        <a:cubicBezTo>
                          <a:pt x="15544" y="7769"/>
                          <a:pt x="15037" y="8485"/>
                          <a:pt x="14583" y="9109"/>
                        </a:cubicBezTo>
                        <a:cubicBezTo>
                          <a:pt x="14205" y="9639"/>
                          <a:pt x="13875" y="10088"/>
                          <a:pt x="13502" y="10088"/>
                        </a:cubicBezTo>
                        <a:cubicBezTo>
                          <a:pt x="13134" y="10088"/>
                          <a:pt x="12820" y="9638"/>
                          <a:pt x="12452" y="9123"/>
                        </a:cubicBezTo>
                        <a:cubicBezTo>
                          <a:pt x="11998" y="8484"/>
                          <a:pt x="11485" y="7769"/>
                          <a:pt x="10803" y="7769"/>
                        </a:cubicBezTo>
                        <a:cubicBezTo>
                          <a:pt x="10106" y="7769"/>
                          <a:pt x="9554" y="8517"/>
                          <a:pt x="9073" y="9172"/>
                        </a:cubicBezTo>
                        <a:cubicBezTo>
                          <a:pt x="8711" y="9671"/>
                          <a:pt x="8402" y="10088"/>
                          <a:pt x="8105" y="10088"/>
                        </a:cubicBezTo>
                        <a:cubicBezTo>
                          <a:pt x="7802" y="10088"/>
                          <a:pt x="7467" y="9653"/>
                          <a:pt x="7083" y="9138"/>
                        </a:cubicBezTo>
                        <a:cubicBezTo>
                          <a:pt x="6602" y="8499"/>
                          <a:pt x="6050" y="7769"/>
                          <a:pt x="5402" y="7769"/>
                        </a:cubicBezTo>
                        <a:cubicBezTo>
                          <a:pt x="4747" y="7769"/>
                          <a:pt x="4202" y="8499"/>
                          <a:pt x="3715" y="9138"/>
                        </a:cubicBezTo>
                        <a:cubicBezTo>
                          <a:pt x="3348" y="9622"/>
                          <a:pt x="3001" y="10088"/>
                          <a:pt x="2703" y="10088"/>
                        </a:cubicBezTo>
                        <a:cubicBezTo>
                          <a:pt x="2384" y="10088"/>
                          <a:pt x="1996" y="9590"/>
                          <a:pt x="1585" y="9060"/>
                        </a:cubicBezTo>
                        <a:cubicBezTo>
                          <a:pt x="1082" y="8421"/>
                          <a:pt x="568" y="7769"/>
                          <a:pt x="0" y="7769"/>
                        </a:cubicBezTo>
                        <a:close/>
                        <a:moveTo>
                          <a:pt x="0" y="15547"/>
                        </a:moveTo>
                        <a:lnTo>
                          <a:pt x="0" y="19275"/>
                        </a:lnTo>
                        <a:cubicBezTo>
                          <a:pt x="292" y="19275"/>
                          <a:pt x="665" y="19761"/>
                          <a:pt x="1059" y="20260"/>
                        </a:cubicBezTo>
                        <a:cubicBezTo>
                          <a:pt x="1551" y="20884"/>
                          <a:pt x="2109" y="21600"/>
                          <a:pt x="2703" y="21600"/>
                        </a:cubicBezTo>
                        <a:cubicBezTo>
                          <a:pt x="3287" y="21600"/>
                          <a:pt x="3802" y="20912"/>
                          <a:pt x="4256" y="20304"/>
                        </a:cubicBezTo>
                        <a:cubicBezTo>
                          <a:pt x="4656" y="19773"/>
                          <a:pt x="5034" y="19275"/>
                          <a:pt x="5402" y="19275"/>
                        </a:cubicBezTo>
                        <a:cubicBezTo>
                          <a:pt x="5769" y="19275"/>
                          <a:pt x="6142" y="19773"/>
                          <a:pt x="6542" y="20304"/>
                        </a:cubicBezTo>
                        <a:cubicBezTo>
                          <a:pt x="6996" y="20912"/>
                          <a:pt x="7516" y="21600"/>
                          <a:pt x="8105" y="21600"/>
                        </a:cubicBezTo>
                        <a:cubicBezTo>
                          <a:pt x="8689" y="21600"/>
                          <a:pt x="9186" y="20931"/>
                          <a:pt x="9624" y="20323"/>
                        </a:cubicBezTo>
                        <a:cubicBezTo>
                          <a:pt x="10019" y="19777"/>
                          <a:pt x="10392" y="19275"/>
                          <a:pt x="10803" y="19275"/>
                        </a:cubicBezTo>
                        <a:cubicBezTo>
                          <a:pt x="11187" y="19275"/>
                          <a:pt x="11512" y="19729"/>
                          <a:pt x="11885" y="20260"/>
                        </a:cubicBezTo>
                        <a:cubicBezTo>
                          <a:pt x="12328" y="20884"/>
                          <a:pt x="12837" y="21600"/>
                          <a:pt x="13502" y="21600"/>
                        </a:cubicBezTo>
                        <a:cubicBezTo>
                          <a:pt x="14172" y="21600"/>
                          <a:pt x="14690" y="20885"/>
                          <a:pt x="15144" y="20245"/>
                        </a:cubicBezTo>
                        <a:cubicBezTo>
                          <a:pt x="15517" y="19730"/>
                          <a:pt x="15836" y="19275"/>
                          <a:pt x="16198" y="19275"/>
                        </a:cubicBezTo>
                        <a:cubicBezTo>
                          <a:pt x="16566" y="19275"/>
                          <a:pt x="16902" y="19729"/>
                          <a:pt x="17291" y="20274"/>
                        </a:cubicBezTo>
                        <a:cubicBezTo>
                          <a:pt x="17746" y="20898"/>
                          <a:pt x="18264" y="21600"/>
                          <a:pt x="18902" y="21600"/>
                        </a:cubicBezTo>
                        <a:cubicBezTo>
                          <a:pt x="19556" y="21600"/>
                          <a:pt x="20113" y="20866"/>
                          <a:pt x="20605" y="20211"/>
                        </a:cubicBezTo>
                        <a:cubicBezTo>
                          <a:pt x="20972" y="19728"/>
                          <a:pt x="21319" y="19275"/>
                          <a:pt x="21600" y="19275"/>
                        </a:cubicBezTo>
                        <a:lnTo>
                          <a:pt x="21600" y="15547"/>
                        </a:lnTo>
                        <a:cubicBezTo>
                          <a:pt x="21038" y="15547"/>
                          <a:pt x="20547" y="16205"/>
                          <a:pt x="20071" y="16829"/>
                        </a:cubicBezTo>
                        <a:cubicBezTo>
                          <a:pt x="19655" y="17359"/>
                          <a:pt x="19270" y="17872"/>
                          <a:pt x="18897" y="17872"/>
                        </a:cubicBezTo>
                        <a:cubicBezTo>
                          <a:pt x="18551" y="17872"/>
                          <a:pt x="18221" y="17421"/>
                          <a:pt x="17842" y="16907"/>
                        </a:cubicBezTo>
                        <a:cubicBezTo>
                          <a:pt x="17377" y="16267"/>
                          <a:pt x="16853" y="15547"/>
                          <a:pt x="16198" y="15547"/>
                        </a:cubicBezTo>
                        <a:cubicBezTo>
                          <a:pt x="15544" y="15547"/>
                          <a:pt x="15037" y="16268"/>
                          <a:pt x="14583" y="16892"/>
                        </a:cubicBezTo>
                        <a:cubicBezTo>
                          <a:pt x="14205" y="17422"/>
                          <a:pt x="13875" y="17872"/>
                          <a:pt x="13502" y="17872"/>
                        </a:cubicBezTo>
                        <a:cubicBezTo>
                          <a:pt x="13134" y="17872"/>
                          <a:pt x="12820" y="17421"/>
                          <a:pt x="12452" y="16907"/>
                        </a:cubicBezTo>
                        <a:cubicBezTo>
                          <a:pt x="11998" y="16267"/>
                          <a:pt x="11485" y="15547"/>
                          <a:pt x="10803" y="15547"/>
                        </a:cubicBezTo>
                        <a:cubicBezTo>
                          <a:pt x="10106" y="15547"/>
                          <a:pt x="9554" y="16296"/>
                          <a:pt x="9073" y="16951"/>
                        </a:cubicBezTo>
                        <a:cubicBezTo>
                          <a:pt x="8711" y="17450"/>
                          <a:pt x="8402" y="17872"/>
                          <a:pt x="8105" y="17872"/>
                        </a:cubicBezTo>
                        <a:cubicBezTo>
                          <a:pt x="7802" y="17872"/>
                          <a:pt x="7467" y="17436"/>
                          <a:pt x="7083" y="16921"/>
                        </a:cubicBezTo>
                        <a:cubicBezTo>
                          <a:pt x="6602" y="16282"/>
                          <a:pt x="6051" y="15547"/>
                          <a:pt x="5402" y="15547"/>
                        </a:cubicBezTo>
                        <a:cubicBezTo>
                          <a:pt x="4747" y="15547"/>
                          <a:pt x="4202" y="16282"/>
                          <a:pt x="3715" y="16921"/>
                        </a:cubicBezTo>
                        <a:cubicBezTo>
                          <a:pt x="3348" y="17405"/>
                          <a:pt x="3001" y="17872"/>
                          <a:pt x="2703" y="17872"/>
                        </a:cubicBezTo>
                        <a:cubicBezTo>
                          <a:pt x="2384" y="17872"/>
                          <a:pt x="1996" y="17374"/>
                          <a:pt x="1585" y="16843"/>
                        </a:cubicBezTo>
                        <a:cubicBezTo>
                          <a:pt x="1082" y="16204"/>
                          <a:pt x="568" y="15547"/>
                          <a:pt x="0" y="15547"/>
                        </a:cubicBezTo>
                        <a:close/>
                      </a:path>
                    </a:pathLst>
                  </a:custGeom>
                  <a:solidFill>
                    <a:srgbClr val="4A86E8"/>
                  </a:solidFill>
                  <a:ln>
                    <a:noFill/>
                  </a:ln>
                </p:spPr>
                <p:txBody>
                  <a:bodyPr anchorCtr="0" anchor="ctr" bIns="35725" lIns="35725" spcFirstLastPara="1" rIns="35725" wrap="square" tIns="35725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Montserrat Medium"/>
                      <a:buNone/>
                    </a:pPr>
                    <a:r>
                      <a:t/>
                    </a:r>
                    <a:endParaRPr b="0" i="0" sz="1500" u="none" cap="none" strike="noStrike">
                      <a:solidFill>
                        <a:srgbClr val="FFFFFF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endParaRPr>
                  </a:p>
                </p:txBody>
              </p:sp>
            </p:grpSp>
          </p:grpSp>
          <p:grpSp>
            <p:nvGrpSpPr>
              <p:cNvPr id="679" name="Google Shape;679;g1ff966a9b5b_0_160"/>
              <p:cNvGrpSpPr/>
              <p:nvPr/>
            </p:nvGrpSpPr>
            <p:grpSpPr>
              <a:xfrm>
                <a:off x="83892" y="103"/>
                <a:ext cx="3752340" cy="2553533"/>
                <a:chOff x="-2" y="103"/>
                <a:chExt cx="3752340" cy="2553533"/>
              </a:xfrm>
            </p:grpSpPr>
            <p:sp>
              <p:nvSpPr>
                <p:cNvPr id="680" name="Google Shape;680;g1ff966a9b5b_0_160"/>
                <p:cNvSpPr/>
                <p:nvPr/>
              </p:nvSpPr>
              <p:spPr>
                <a:xfrm rot="-6077560">
                  <a:off x="86101" y="86206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81" name="Google Shape;681;g1ff966a9b5b_0_160"/>
                <p:cNvSpPr/>
                <p:nvPr/>
              </p:nvSpPr>
              <p:spPr>
                <a:xfrm rot="-6077560">
                  <a:off x="1315855" y="1491639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82" name="Google Shape;682;g1ff966a9b5b_0_160"/>
                <p:cNvSpPr/>
                <p:nvPr/>
              </p:nvSpPr>
              <p:spPr>
                <a:xfrm rot="-4986916">
                  <a:off x="1491564" y="86096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83" name="Google Shape;683;g1ff966a9b5b_0_160"/>
                <p:cNvSpPr/>
                <p:nvPr/>
              </p:nvSpPr>
              <p:spPr>
                <a:xfrm rot="-4986916">
                  <a:off x="2721318" y="964493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684" name="Google Shape;684;g1ff966a9b5b_0_160"/>
              <p:cNvGrpSpPr/>
              <p:nvPr/>
            </p:nvGrpSpPr>
            <p:grpSpPr>
              <a:xfrm>
                <a:off x="7599056" y="31115"/>
                <a:ext cx="3217210" cy="2686632"/>
                <a:chOff x="-2" y="-35"/>
                <a:chExt cx="3217210" cy="2686632"/>
              </a:xfrm>
            </p:grpSpPr>
            <p:sp>
              <p:nvSpPr>
                <p:cNvPr id="685" name="Google Shape;685;g1ff966a9b5b_0_160"/>
                <p:cNvSpPr/>
                <p:nvPr/>
              </p:nvSpPr>
              <p:spPr>
                <a:xfrm rot="-6077560">
                  <a:off x="86101" y="367374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86" name="Google Shape;686;g1ff966a9b5b_0_160"/>
                <p:cNvSpPr/>
                <p:nvPr/>
              </p:nvSpPr>
              <p:spPr>
                <a:xfrm rot="-6077560">
                  <a:off x="2155211" y="1460489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87" name="Google Shape;687;g1ff966a9b5b_0_160"/>
                <p:cNvSpPr/>
                <p:nvPr/>
              </p:nvSpPr>
              <p:spPr>
                <a:xfrm rot="-4986916">
                  <a:off x="86131" y="1655578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88" name="Google Shape;688;g1ff966a9b5b_0_160"/>
                <p:cNvSpPr/>
                <p:nvPr/>
              </p:nvSpPr>
              <p:spPr>
                <a:xfrm rot="-4986916">
                  <a:off x="1550124" y="54946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689" name="Google Shape;689;g1ff966a9b5b_0_160"/>
              <p:cNvGrpSpPr/>
              <p:nvPr/>
            </p:nvGrpSpPr>
            <p:grpSpPr>
              <a:xfrm>
                <a:off x="6349782" y="4567760"/>
                <a:ext cx="3822327" cy="2268687"/>
                <a:chOff x="-2" y="103"/>
                <a:chExt cx="3822327" cy="2268687"/>
              </a:xfrm>
            </p:grpSpPr>
            <p:sp>
              <p:nvSpPr>
                <p:cNvPr id="690" name="Google Shape;690;g1ff966a9b5b_0_160"/>
                <p:cNvSpPr/>
                <p:nvPr/>
              </p:nvSpPr>
              <p:spPr>
                <a:xfrm rot="-6077560">
                  <a:off x="86101" y="86206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91" name="Google Shape;691;g1ff966a9b5b_0_160"/>
                <p:cNvSpPr/>
                <p:nvPr/>
              </p:nvSpPr>
              <p:spPr>
                <a:xfrm rot="-6077560">
                  <a:off x="2760328" y="300925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92" name="Google Shape;692;g1ff966a9b5b_0_160"/>
                <p:cNvSpPr/>
                <p:nvPr/>
              </p:nvSpPr>
              <p:spPr>
                <a:xfrm rot="-4986916">
                  <a:off x="1491564" y="86096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93" name="Google Shape;693;g1ff966a9b5b_0_160"/>
                <p:cNvSpPr/>
                <p:nvPr/>
              </p:nvSpPr>
              <p:spPr>
                <a:xfrm rot="-4986916">
                  <a:off x="1101166" y="1237771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694" name="Google Shape;694;g1ff966a9b5b_0_160"/>
              <p:cNvGrpSpPr/>
              <p:nvPr/>
            </p:nvGrpSpPr>
            <p:grpSpPr>
              <a:xfrm>
                <a:off x="-3" y="4505118"/>
                <a:ext cx="3919927" cy="2393833"/>
                <a:chOff x="-2" y="-35"/>
                <a:chExt cx="3919927" cy="2393833"/>
              </a:xfrm>
            </p:grpSpPr>
            <p:sp>
              <p:nvSpPr>
                <p:cNvPr id="695" name="Google Shape;695;g1ff966a9b5b_0_160"/>
                <p:cNvSpPr/>
                <p:nvPr/>
              </p:nvSpPr>
              <p:spPr>
                <a:xfrm rot="-6077560">
                  <a:off x="86101" y="367374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96" name="Google Shape;696;g1ff966a9b5b_0_160"/>
                <p:cNvSpPr/>
                <p:nvPr/>
              </p:nvSpPr>
              <p:spPr>
                <a:xfrm rot="-6077560">
                  <a:off x="2857928" y="972491"/>
                  <a:ext cx="975894" cy="975894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97" name="Google Shape;697;g1ff966a9b5b_0_160"/>
                <p:cNvSpPr/>
                <p:nvPr/>
              </p:nvSpPr>
              <p:spPr>
                <a:xfrm rot="-4986916">
                  <a:off x="1218286" y="1362780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698" name="Google Shape;698;g1ff966a9b5b_0_160"/>
                <p:cNvSpPr/>
                <p:nvPr/>
              </p:nvSpPr>
              <p:spPr>
                <a:xfrm rot="-4986916">
                  <a:off x="1550124" y="54946"/>
                  <a:ext cx="976038" cy="976038"/>
                </a:xfrm>
                <a:prstGeom prst="rect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190500" rotWithShape="0" dir="5400000" dist="12700">
                    <a:srgbClr val="000000">
                      <a:alpha val="6824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sp>
          <p:nvSpPr>
            <p:cNvPr id="699" name="Google Shape;699;g1ff966a9b5b_0_160"/>
            <p:cNvSpPr/>
            <p:nvPr/>
          </p:nvSpPr>
          <p:spPr>
            <a:xfrm>
              <a:off x="6565125" y="5344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0" name="Google Shape;700;g1ff966a9b5b_0_160"/>
            <p:cNvSpPr/>
            <p:nvPr/>
          </p:nvSpPr>
          <p:spPr>
            <a:xfrm>
              <a:off x="6920725" y="5344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1" name="Google Shape;701;g1ff966a9b5b_0_160"/>
            <p:cNvSpPr/>
            <p:nvPr/>
          </p:nvSpPr>
          <p:spPr>
            <a:xfrm>
              <a:off x="6920725" y="51409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2" name="Google Shape;702;g1ff966a9b5b_0_160"/>
            <p:cNvSpPr/>
            <p:nvPr/>
          </p:nvSpPr>
          <p:spPr>
            <a:xfrm>
              <a:off x="7581125" y="6487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3" name="Google Shape;703;g1ff966a9b5b_0_160"/>
            <p:cNvSpPr/>
            <p:nvPr/>
          </p:nvSpPr>
          <p:spPr>
            <a:xfrm>
              <a:off x="1307325" y="6487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4" name="Google Shape;704;g1ff966a9b5b_0_160"/>
            <p:cNvSpPr/>
            <p:nvPr/>
          </p:nvSpPr>
          <p:spPr>
            <a:xfrm>
              <a:off x="1789925" y="49377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5" name="Google Shape;705;g1ff966a9b5b_0_160"/>
            <p:cNvSpPr/>
            <p:nvPr/>
          </p:nvSpPr>
          <p:spPr>
            <a:xfrm>
              <a:off x="1967725" y="51409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6" name="Google Shape;706;g1ff966a9b5b_0_160"/>
            <p:cNvSpPr/>
            <p:nvPr/>
          </p:nvSpPr>
          <p:spPr>
            <a:xfrm>
              <a:off x="8165325" y="49377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7" name="Google Shape;707;g1ff966a9b5b_0_160"/>
            <p:cNvSpPr/>
            <p:nvPr/>
          </p:nvSpPr>
          <p:spPr>
            <a:xfrm>
              <a:off x="7911325" y="5344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8" name="Google Shape;708;g1ff966a9b5b_0_160"/>
            <p:cNvSpPr/>
            <p:nvPr/>
          </p:nvSpPr>
          <p:spPr>
            <a:xfrm>
              <a:off x="8419325" y="51409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9" name="Google Shape;709;g1ff966a9b5b_0_160"/>
            <p:cNvSpPr/>
            <p:nvPr/>
          </p:nvSpPr>
          <p:spPr>
            <a:xfrm>
              <a:off x="8165325" y="5344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0" name="Google Shape;710;g1ff966a9b5b_0_160"/>
            <p:cNvSpPr/>
            <p:nvPr/>
          </p:nvSpPr>
          <p:spPr>
            <a:xfrm>
              <a:off x="9409925" y="5344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11" name="Google Shape;711;g1ff966a9b5b_0_160"/>
            <p:cNvSpPr/>
            <p:nvPr/>
          </p:nvSpPr>
          <p:spPr>
            <a:xfrm>
              <a:off x="9765525" y="5344186"/>
              <a:ext cx="206700" cy="20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ff966a9b5b_0_259"/>
          <p:cNvSpPr txBox="1"/>
          <p:nvPr>
            <p:ph type="title"/>
          </p:nvPr>
        </p:nvSpPr>
        <p:spPr>
          <a:xfrm>
            <a:off x="249882" y="178593"/>
            <a:ext cx="116922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Reorganizar os problemas</a:t>
            </a:r>
            <a:endParaRPr sz="4800"/>
          </a:p>
        </p:txBody>
      </p:sp>
      <p:grpSp>
        <p:nvGrpSpPr>
          <p:cNvPr id="717" name="Google Shape;717;g1ff966a9b5b_0_259"/>
          <p:cNvGrpSpPr/>
          <p:nvPr/>
        </p:nvGrpSpPr>
        <p:grpSpPr>
          <a:xfrm>
            <a:off x="1554183" y="3105064"/>
            <a:ext cx="2927828" cy="1784071"/>
            <a:chOff x="-142" y="-267"/>
            <a:chExt cx="5855657" cy="3568143"/>
          </a:xfrm>
        </p:grpSpPr>
        <p:grpSp>
          <p:nvGrpSpPr>
            <p:cNvPr id="718" name="Google Shape;718;g1ff966a9b5b_0_259"/>
            <p:cNvGrpSpPr/>
            <p:nvPr/>
          </p:nvGrpSpPr>
          <p:grpSpPr>
            <a:xfrm>
              <a:off x="258834" y="243054"/>
              <a:ext cx="5412239" cy="2528575"/>
              <a:chOff x="-1" y="0"/>
              <a:chExt cx="5412239" cy="2528575"/>
            </a:xfrm>
          </p:grpSpPr>
          <p:grpSp>
            <p:nvGrpSpPr>
              <p:cNvPr id="719" name="Google Shape;719;g1ff966a9b5b_0_259"/>
              <p:cNvGrpSpPr/>
              <p:nvPr/>
            </p:nvGrpSpPr>
            <p:grpSpPr>
              <a:xfrm>
                <a:off x="1861091" y="0"/>
                <a:ext cx="1613927" cy="2528575"/>
                <a:chOff x="24" y="0"/>
                <a:chExt cx="1613927" cy="2528575"/>
              </a:xfrm>
            </p:grpSpPr>
            <p:sp>
              <p:nvSpPr>
                <p:cNvPr id="720" name="Google Shape;720;g1ff966a9b5b_0_259"/>
                <p:cNvSpPr/>
                <p:nvPr/>
              </p:nvSpPr>
              <p:spPr>
                <a:xfrm>
                  <a:off x="97469" y="0"/>
                  <a:ext cx="1516482" cy="1673855"/>
                </a:xfrm>
                <a:custGeom>
                  <a:rect b="b" l="l" r="r" t="t"/>
                  <a:pathLst>
                    <a:path extrusionOk="0" h="21519" w="21600">
                      <a:moveTo>
                        <a:pt x="11513" y="0"/>
                      </a:moveTo>
                      <a:cubicBezTo>
                        <a:pt x="11513" y="0"/>
                        <a:pt x="3837" y="6050"/>
                        <a:pt x="1325" y="16637"/>
                      </a:cubicBezTo>
                      <a:lnTo>
                        <a:pt x="0" y="16637"/>
                      </a:lnTo>
                      <a:lnTo>
                        <a:pt x="0" y="17384"/>
                      </a:lnTo>
                      <a:lnTo>
                        <a:pt x="10686" y="17384"/>
                      </a:lnTo>
                      <a:lnTo>
                        <a:pt x="10686" y="18079"/>
                      </a:lnTo>
                      <a:lnTo>
                        <a:pt x="0" y="18672"/>
                      </a:lnTo>
                      <a:lnTo>
                        <a:pt x="2093" y="21081"/>
                      </a:lnTo>
                      <a:cubicBezTo>
                        <a:pt x="2093" y="21081"/>
                        <a:pt x="12986" y="21600"/>
                        <a:pt x="16064" y="21509"/>
                      </a:cubicBezTo>
                      <a:cubicBezTo>
                        <a:pt x="19143" y="21417"/>
                        <a:pt x="21600" y="17472"/>
                        <a:pt x="21600" y="17472"/>
                      </a:cubicBezTo>
                      <a:lnTo>
                        <a:pt x="19479" y="17590"/>
                      </a:lnTo>
                      <a:cubicBezTo>
                        <a:pt x="19917" y="15588"/>
                        <a:pt x="20952" y="7770"/>
                        <a:pt x="11513" y="4101"/>
                      </a:cubicBezTo>
                      <a:lnTo>
                        <a:pt x="11513" y="0"/>
                      </a:lnTo>
                      <a:close/>
                      <a:moveTo>
                        <a:pt x="11513" y="4474"/>
                      </a:moveTo>
                      <a:cubicBezTo>
                        <a:pt x="12171" y="5860"/>
                        <a:pt x="13807" y="10162"/>
                        <a:pt x="11513" y="14903"/>
                      </a:cubicBezTo>
                      <a:lnTo>
                        <a:pt x="11513" y="4474"/>
                      </a:lnTo>
                      <a:close/>
                      <a:moveTo>
                        <a:pt x="11513" y="15944"/>
                      </a:moveTo>
                      <a:cubicBezTo>
                        <a:pt x="12752" y="16011"/>
                        <a:pt x="15857" y="16310"/>
                        <a:pt x="18571" y="17641"/>
                      </a:cubicBezTo>
                      <a:lnTo>
                        <a:pt x="11513" y="18033"/>
                      </a:lnTo>
                      <a:lnTo>
                        <a:pt x="11513" y="16894"/>
                      </a:lnTo>
                      <a:lnTo>
                        <a:pt x="11513" y="159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721" name="Google Shape;721;g1ff966a9b5b_0_259"/>
                <p:cNvSpPr/>
                <p:nvPr/>
              </p:nvSpPr>
              <p:spPr>
                <a:xfrm rot="2188366">
                  <a:off x="121719" y="1868955"/>
                  <a:ext cx="488277" cy="570344"/>
                </a:xfrm>
                <a:custGeom>
                  <a:rect b="b" l="l" r="r" t="t"/>
                  <a:pathLst>
                    <a:path extrusionOk="0" h="21563" w="21556">
                      <a:moveTo>
                        <a:pt x="10536" y="11"/>
                      </a:moveTo>
                      <a:cubicBezTo>
                        <a:pt x="9380" y="118"/>
                        <a:pt x="8481" y="954"/>
                        <a:pt x="8481" y="1967"/>
                      </a:cubicBezTo>
                      <a:cubicBezTo>
                        <a:pt x="8481" y="2667"/>
                        <a:pt x="8908" y="3281"/>
                        <a:pt x="9556" y="3631"/>
                      </a:cubicBezTo>
                      <a:cubicBezTo>
                        <a:pt x="9876" y="3804"/>
                        <a:pt x="10045" y="4127"/>
                        <a:pt x="10008" y="4456"/>
                      </a:cubicBezTo>
                      <a:lnTo>
                        <a:pt x="9959" y="4907"/>
                      </a:lnTo>
                      <a:cubicBezTo>
                        <a:pt x="9864" y="5122"/>
                        <a:pt x="9618" y="5269"/>
                        <a:pt x="9347" y="5269"/>
                      </a:cubicBezTo>
                      <a:lnTo>
                        <a:pt x="6486" y="5269"/>
                      </a:lnTo>
                      <a:cubicBezTo>
                        <a:pt x="6348" y="5269"/>
                        <a:pt x="6216" y="5209"/>
                        <a:pt x="6134" y="5112"/>
                      </a:cubicBezTo>
                      <a:cubicBezTo>
                        <a:pt x="5958" y="4891"/>
                        <a:pt x="5662" y="4752"/>
                        <a:pt x="5323" y="4757"/>
                      </a:cubicBezTo>
                      <a:cubicBezTo>
                        <a:pt x="4813" y="4762"/>
                        <a:pt x="4386" y="5134"/>
                        <a:pt x="4380" y="5570"/>
                      </a:cubicBezTo>
                      <a:cubicBezTo>
                        <a:pt x="4373" y="6033"/>
                        <a:pt x="4808" y="6405"/>
                        <a:pt x="5342" y="6405"/>
                      </a:cubicBezTo>
                      <a:cubicBezTo>
                        <a:pt x="5563" y="6405"/>
                        <a:pt x="5770" y="6341"/>
                        <a:pt x="5934" y="6233"/>
                      </a:cubicBezTo>
                      <a:cubicBezTo>
                        <a:pt x="6066" y="6147"/>
                        <a:pt x="6241" y="6120"/>
                        <a:pt x="6392" y="6179"/>
                      </a:cubicBezTo>
                      <a:lnTo>
                        <a:pt x="9273" y="7298"/>
                      </a:lnTo>
                      <a:cubicBezTo>
                        <a:pt x="9612" y="7428"/>
                        <a:pt x="9820" y="7724"/>
                        <a:pt x="9801" y="8042"/>
                      </a:cubicBezTo>
                      <a:cubicBezTo>
                        <a:pt x="9688" y="9695"/>
                        <a:pt x="9342" y="14823"/>
                        <a:pt x="9110" y="17165"/>
                      </a:cubicBezTo>
                      <a:cubicBezTo>
                        <a:pt x="9072" y="17531"/>
                        <a:pt x="8700" y="17805"/>
                        <a:pt x="8272" y="17778"/>
                      </a:cubicBezTo>
                      <a:cubicBezTo>
                        <a:pt x="5090" y="17562"/>
                        <a:pt x="3191" y="16033"/>
                        <a:pt x="2310" y="15085"/>
                      </a:cubicBezTo>
                      <a:cubicBezTo>
                        <a:pt x="2228" y="14999"/>
                        <a:pt x="2273" y="14865"/>
                        <a:pt x="2399" y="14828"/>
                      </a:cubicBezTo>
                      <a:lnTo>
                        <a:pt x="3096" y="14612"/>
                      </a:lnTo>
                      <a:cubicBezTo>
                        <a:pt x="3235" y="14569"/>
                        <a:pt x="3272" y="14412"/>
                        <a:pt x="3159" y="14326"/>
                      </a:cubicBezTo>
                      <a:lnTo>
                        <a:pt x="2010" y="13491"/>
                      </a:lnTo>
                      <a:lnTo>
                        <a:pt x="858" y="12657"/>
                      </a:lnTo>
                      <a:cubicBezTo>
                        <a:pt x="745" y="12576"/>
                        <a:pt x="569" y="12630"/>
                        <a:pt x="544" y="12754"/>
                      </a:cubicBezTo>
                      <a:lnTo>
                        <a:pt x="274" y="14025"/>
                      </a:lnTo>
                      <a:lnTo>
                        <a:pt x="3" y="15295"/>
                      </a:lnTo>
                      <a:cubicBezTo>
                        <a:pt x="-22" y="15419"/>
                        <a:pt x="116" y="15527"/>
                        <a:pt x="261" y="15484"/>
                      </a:cubicBezTo>
                      <a:lnTo>
                        <a:pt x="1053" y="15242"/>
                      </a:lnTo>
                      <a:cubicBezTo>
                        <a:pt x="1153" y="15209"/>
                        <a:pt x="1260" y="15258"/>
                        <a:pt x="1298" y="15339"/>
                      </a:cubicBezTo>
                      <a:cubicBezTo>
                        <a:pt x="2682" y="18414"/>
                        <a:pt x="6638" y="19679"/>
                        <a:pt x="8449" y="20336"/>
                      </a:cubicBezTo>
                      <a:cubicBezTo>
                        <a:pt x="9172" y="20600"/>
                        <a:pt x="9757" y="20935"/>
                        <a:pt x="10216" y="21258"/>
                      </a:cubicBezTo>
                      <a:cubicBezTo>
                        <a:pt x="10317" y="21328"/>
                        <a:pt x="10411" y="21397"/>
                        <a:pt x="10499" y="21467"/>
                      </a:cubicBezTo>
                      <a:cubicBezTo>
                        <a:pt x="10669" y="21596"/>
                        <a:pt x="10921" y="21596"/>
                        <a:pt x="11090" y="21467"/>
                      </a:cubicBezTo>
                      <a:cubicBezTo>
                        <a:pt x="11178" y="21397"/>
                        <a:pt x="11273" y="21328"/>
                        <a:pt x="11373" y="21258"/>
                      </a:cubicBezTo>
                      <a:cubicBezTo>
                        <a:pt x="11832" y="20935"/>
                        <a:pt x="12423" y="20594"/>
                        <a:pt x="13140" y="20336"/>
                      </a:cubicBezTo>
                      <a:cubicBezTo>
                        <a:pt x="14951" y="19679"/>
                        <a:pt x="18906" y="18420"/>
                        <a:pt x="20289" y="15339"/>
                      </a:cubicBezTo>
                      <a:cubicBezTo>
                        <a:pt x="20327" y="15253"/>
                        <a:pt x="20434" y="15209"/>
                        <a:pt x="20535" y="15242"/>
                      </a:cubicBezTo>
                      <a:lnTo>
                        <a:pt x="21327" y="15484"/>
                      </a:lnTo>
                      <a:cubicBezTo>
                        <a:pt x="21440" y="15522"/>
                        <a:pt x="21578" y="15419"/>
                        <a:pt x="21553" y="15295"/>
                      </a:cubicBezTo>
                      <a:lnTo>
                        <a:pt x="21284" y="14025"/>
                      </a:lnTo>
                      <a:lnTo>
                        <a:pt x="21012" y="12754"/>
                      </a:lnTo>
                      <a:cubicBezTo>
                        <a:pt x="20987" y="12630"/>
                        <a:pt x="20811" y="12576"/>
                        <a:pt x="20698" y="12657"/>
                      </a:cubicBezTo>
                      <a:lnTo>
                        <a:pt x="19548" y="13491"/>
                      </a:lnTo>
                      <a:lnTo>
                        <a:pt x="18397" y="14326"/>
                      </a:lnTo>
                      <a:cubicBezTo>
                        <a:pt x="18284" y="14407"/>
                        <a:pt x="18315" y="14569"/>
                        <a:pt x="18460" y="14612"/>
                      </a:cubicBezTo>
                      <a:lnTo>
                        <a:pt x="19157" y="14828"/>
                      </a:lnTo>
                      <a:cubicBezTo>
                        <a:pt x="19283" y="14865"/>
                        <a:pt x="19328" y="14999"/>
                        <a:pt x="19246" y="15085"/>
                      </a:cubicBezTo>
                      <a:cubicBezTo>
                        <a:pt x="18359" y="16033"/>
                        <a:pt x="16459" y="17557"/>
                        <a:pt x="13284" y="17778"/>
                      </a:cubicBezTo>
                      <a:cubicBezTo>
                        <a:pt x="12856" y="17805"/>
                        <a:pt x="12480" y="17531"/>
                        <a:pt x="12448" y="17165"/>
                      </a:cubicBezTo>
                      <a:cubicBezTo>
                        <a:pt x="12216" y="14817"/>
                        <a:pt x="11864" y="9695"/>
                        <a:pt x="11757" y="8042"/>
                      </a:cubicBezTo>
                      <a:cubicBezTo>
                        <a:pt x="11738" y="7724"/>
                        <a:pt x="11946" y="7428"/>
                        <a:pt x="12285" y="7298"/>
                      </a:cubicBezTo>
                      <a:lnTo>
                        <a:pt x="15178" y="6172"/>
                      </a:lnTo>
                      <a:cubicBezTo>
                        <a:pt x="15323" y="6119"/>
                        <a:pt x="15485" y="6140"/>
                        <a:pt x="15610" y="6226"/>
                      </a:cubicBezTo>
                      <a:cubicBezTo>
                        <a:pt x="15818" y="6372"/>
                        <a:pt x="16102" y="6442"/>
                        <a:pt x="16404" y="6388"/>
                      </a:cubicBezTo>
                      <a:cubicBezTo>
                        <a:pt x="16781" y="6323"/>
                        <a:pt x="17083" y="6066"/>
                        <a:pt x="17159" y="5748"/>
                      </a:cubicBezTo>
                      <a:cubicBezTo>
                        <a:pt x="17278" y="5221"/>
                        <a:pt x="16807" y="4757"/>
                        <a:pt x="16216" y="4757"/>
                      </a:cubicBezTo>
                      <a:cubicBezTo>
                        <a:pt x="15889" y="4757"/>
                        <a:pt x="15606" y="4897"/>
                        <a:pt x="15429" y="5107"/>
                      </a:cubicBezTo>
                      <a:cubicBezTo>
                        <a:pt x="15348" y="5209"/>
                        <a:pt x="15214" y="5269"/>
                        <a:pt x="15076" y="5269"/>
                      </a:cubicBezTo>
                      <a:lnTo>
                        <a:pt x="12215" y="5269"/>
                      </a:lnTo>
                      <a:cubicBezTo>
                        <a:pt x="11944" y="5269"/>
                        <a:pt x="11700" y="5122"/>
                        <a:pt x="11605" y="4907"/>
                      </a:cubicBezTo>
                      <a:lnTo>
                        <a:pt x="11554" y="4434"/>
                      </a:lnTo>
                      <a:cubicBezTo>
                        <a:pt x="11516" y="4116"/>
                        <a:pt x="11688" y="3803"/>
                        <a:pt x="12002" y="3636"/>
                      </a:cubicBezTo>
                      <a:cubicBezTo>
                        <a:pt x="12732" y="3248"/>
                        <a:pt x="13183" y="2517"/>
                        <a:pt x="13063" y="1709"/>
                      </a:cubicBezTo>
                      <a:cubicBezTo>
                        <a:pt x="12931" y="821"/>
                        <a:pt x="12083" y="110"/>
                        <a:pt x="11045" y="13"/>
                      </a:cubicBezTo>
                      <a:cubicBezTo>
                        <a:pt x="10872" y="-3"/>
                        <a:pt x="10701" y="-4"/>
                        <a:pt x="10536" y="11"/>
                      </a:cubicBezTo>
                      <a:close/>
                      <a:moveTo>
                        <a:pt x="10762" y="1095"/>
                      </a:moveTo>
                      <a:cubicBezTo>
                        <a:pt x="11328" y="1095"/>
                        <a:pt x="11782" y="1482"/>
                        <a:pt x="11782" y="1967"/>
                      </a:cubicBezTo>
                      <a:cubicBezTo>
                        <a:pt x="11782" y="2451"/>
                        <a:pt x="11322" y="2840"/>
                        <a:pt x="10762" y="2840"/>
                      </a:cubicBezTo>
                      <a:cubicBezTo>
                        <a:pt x="10203" y="2840"/>
                        <a:pt x="9744" y="2451"/>
                        <a:pt x="9744" y="1967"/>
                      </a:cubicBezTo>
                      <a:cubicBezTo>
                        <a:pt x="9744" y="1482"/>
                        <a:pt x="10196" y="1095"/>
                        <a:pt x="10762" y="10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cxnSp>
              <p:nvCxnSpPr>
                <p:cNvPr id="722" name="Google Shape;722;g1ff966a9b5b_0_259"/>
                <p:cNvCxnSpPr/>
                <p:nvPr/>
              </p:nvCxnSpPr>
              <p:spPr>
                <a:xfrm flipH="1" rot="10800000">
                  <a:off x="536226" y="1574551"/>
                  <a:ext cx="639000" cy="3699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3" name="Google Shape;723;g1ff966a9b5b_0_259"/>
              <p:cNvGrpSpPr/>
              <p:nvPr/>
            </p:nvGrpSpPr>
            <p:grpSpPr>
              <a:xfrm>
                <a:off x="-1" y="1484592"/>
                <a:ext cx="5412239" cy="628452"/>
                <a:chOff x="0" y="0"/>
                <a:chExt cx="5412239" cy="628452"/>
              </a:xfrm>
            </p:grpSpPr>
            <p:sp>
              <p:nvSpPr>
                <p:cNvPr id="724" name="Google Shape;724;g1ff966a9b5b_0_259"/>
                <p:cNvSpPr/>
                <p:nvPr/>
              </p:nvSpPr>
              <p:spPr>
                <a:xfrm>
                  <a:off x="1810433" y="0"/>
                  <a:ext cx="1812726" cy="628452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725" name="Google Shape;725;g1ff966a9b5b_0_259"/>
                <p:cNvSpPr/>
                <p:nvPr/>
              </p:nvSpPr>
              <p:spPr>
                <a:xfrm>
                  <a:off x="3599567" y="0"/>
                  <a:ext cx="1812672" cy="628452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726" name="Google Shape;726;g1ff966a9b5b_0_259"/>
                <p:cNvSpPr/>
                <p:nvPr/>
              </p:nvSpPr>
              <p:spPr>
                <a:xfrm>
                  <a:off x="0" y="0"/>
                  <a:ext cx="1812672" cy="628452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3728"/>
                      </a:lnTo>
                      <a:cubicBezTo>
                        <a:pt x="292" y="3728"/>
                        <a:pt x="665" y="4209"/>
                        <a:pt x="1059" y="4708"/>
                      </a:cubicBezTo>
                      <a:cubicBezTo>
                        <a:pt x="1551" y="5332"/>
                        <a:pt x="2109" y="6053"/>
                        <a:pt x="2703" y="6053"/>
                      </a:cubicBezTo>
                      <a:cubicBezTo>
                        <a:pt x="3287" y="6053"/>
                        <a:pt x="3802" y="5365"/>
                        <a:pt x="4256" y="4757"/>
                      </a:cubicBezTo>
                      <a:cubicBezTo>
                        <a:pt x="4656" y="4226"/>
                        <a:pt x="5034" y="3728"/>
                        <a:pt x="5402" y="3728"/>
                      </a:cubicBezTo>
                      <a:cubicBezTo>
                        <a:pt x="5769" y="3728"/>
                        <a:pt x="6142" y="4226"/>
                        <a:pt x="6542" y="4757"/>
                      </a:cubicBezTo>
                      <a:cubicBezTo>
                        <a:pt x="6996" y="5365"/>
                        <a:pt x="7516" y="6053"/>
                        <a:pt x="8105" y="6053"/>
                      </a:cubicBezTo>
                      <a:cubicBezTo>
                        <a:pt x="8689" y="6053"/>
                        <a:pt x="9186" y="5380"/>
                        <a:pt x="9624" y="4771"/>
                      </a:cubicBezTo>
                      <a:cubicBezTo>
                        <a:pt x="10019" y="4225"/>
                        <a:pt x="10392" y="3728"/>
                        <a:pt x="10803" y="3728"/>
                      </a:cubicBezTo>
                      <a:cubicBezTo>
                        <a:pt x="11187" y="3728"/>
                        <a:pt x="11512" y="4178"/>
                        <a:pt x="11885" y="4708"/>
                      </a:cubicBezTo>
                      <a:cubicBezTo>
                        <a:pt x="12328" y="5332"/>
                        <a:pt x="12837" y="6053"/>
                        <a:pt x="13502" y="6053"/>
                      </a:cubicBezTo>
                      <a:cubicBezTo>
                        <a:pt x="14172" y="6053"/>
                        <a:pt x="14690" y="5333"/>
                        <a:pt x="15144" y="4693"/>
                      </a:cubicBezTo>
                      <a:cubicBezTo>
                        <a:pt x="15517" y="4179"/>
                        <a:pt x="15836" y="3728"/>
                        <a:pt x="16198" y="3728"/>
                      </a:cubicBezTo>
                      <a:cubicBezTo>
                        <a:pt x="16566" y="3728"/>
                        <a:pt x="16902" y="4182"/>
                        <a:pt x="17291" y="4727"/>
                      </a:cubicBezTo>
                      <a:cubicBezTo>
                        <a:pt x="17746" y="5351"/>
                        <a:pt x="18264" y="6053"/>
                        <a:pt x="18902" y="6053"/>
                      </a:cubicBezTo>
                      <a:cubicBezTo>
                        <a:pt x="19556" y="6053"/>
                        <a:pt x="20113" y="5319"/>
                        <a:pt x="20605" y="4664"/>
                      </a:cubicBezTo>
                      <a:cubicBezTo>
                        <a:pt x="20972" y="4181"/>
                        <a:pt x="21319" y="3728"/>
                        <a:pt x="21600" y="3728"/>
                      </a:cubicBezTo>
                      <a:lnTo>
                        <a:pt x="21600" y="0"/>
                      </a:lnTo>
                      <a:cubicBezTo>
                        <a:pt x="21038" y="0"/>
                        <a:pt x="20547" y="653"/>
                        <a:pt x="20071" y="1277"/>
                      </a:cubicBezTo>
                      <a:cubicBezTo>
                        <a:pt x="19655" y="1807"/>
                        <a:pt x="19270" y="2325"/>
                        <a:pt x="18897" y="2325"/>
                      </a:cubicBezTo>
                      <a:cubicBezTo>
                        <a:pt x="18551" y="2325"/>
                        <a:pt x="18221" y="1870"/>
                        <a:pt x="17842" y="1355"/>
                      </a:cubicBezTo>
                      <a:cubicBezTo>
                        <a:pt x="17377" y="715"/>
                        <a:pt x="16853" y="0"/>
                        <a:pt x="16198" y="0"/>
                      </a:cubicBezTo>
                      <a:cubicBezTo>
                        <a:pt x="15544" y="0"/>
                        <a:pt x="15037" y="716"/>
                        <a:pt x="14583" y="1340"/>
                      </a:cubicBezTo>
                      <a:cubicBezTo>
                        <a:pt x="14205" y="1871"/>
                        <a:pt x="13875" y="2325"/>
                        <a:pt x="13502" y="2325"/>
                      </a:cubicBezTo>
                      <a:cubicBezTo>
                        <a:pt x="13134" y="2325"/>
                        <a:pt x="12820" y="1870"/>
                        <a:pt x="12452" y="1355"/>
                      </a:cubicBezTo>
                      <a:cubicBezTo>
                        <a:pt x="11998" y="715"/>
                        <a:pt x="11485" y="0"/>
                        <a:pt x="10803" y="0"/>
                      </a:cubicBezTo>
                      <a:cubicBezTo>
                        <a:pt x="10106" y="0"/>
                        <a:pt x="9554" y="749"/>
                        <a:pt x="9073" y="1404"/>
                      </a:cubicBezTo>
                      <a:cubicBezTo>
                        <a:pt x="8711" y="1903"/>
                        <a:pt x="8402" y="2325"/>
                        <a:pt x="8105" y="2325"/>
                      </a:cubicBezTo>
                      <a:cubicBezTo>
                        <a:pt x="7802" y="2325"/>
                        <a:pt x="7467" y="1889"/>
                        <a:pt x="7083" y="1374"/>
                      </a:cubicBezTo>
                      <a:cubicBezTo>
                        <a:pt x="6602" y="735"/>
                        <a:pt x="6050" y="0"/>
                        <a:pt x="5402" y="0"/>
                      </a:cubicBezTo>
                      <a:cubicBezTo>
                        <a:pt x="4747" y="0"/>
                        <a:pt x="4202" y="735"/>
                        <a:pt x="3715" y="1374"/>
                      </a:cubicBezTo>
                      <a:cubicBezTo>
                        <a:pt x="3348" y="1858"/>
                        <a:pt x="3001" y="2325"/>
                        <a:pt x="2703" y="2325"/>
                      </a:cubicBezTo>
                      <a:cubicBezTo>
                        <a:pt x="2384" y="2325"/>
                        <a:pt x="1996" y="1827"/>
                        <a:pt x="1585" y="1296"/>
                      </a:cubicBezTo>
                      <a:cubicBezTo>
                        <a:pt x="1082" y="657"/>
                        <a:pt x="568" y="0"/>
                        <a:pt x="0" y="0"/>
                      </a:cubicBezTo>
                      <a:close/>
                      <a:moveTo>
                        <a:pt x="0" y="7769"/>
                      </a:moveTo>
                      <a:lnTo>
                        <a:pt x="0" y="11492"/>
                      </a:lnTo>
                      <a:cubicBezTo>
                        <a:pt x="292" y="11492"/>
                        <a:pt x="665" y="11977"/>
                        <a:pt x="1059" y="12477"/>
                      </a:cubicBezTo>
                      <a:cubicBezTo>
                        <a:pt x="1551" y="13100"/>
                        <a:pt x="2109" y="13817"/>
                        <a:pt x="2703" y="13817"/>
                      </a:cubicBezTo>
                      <a:cubicBezTo>
                        <a:pt x="3287" y="13817"/>
                        <a:pt x="3802" y="13133"/>
                        <a:pt x="4256" y="12525"/>
                      </a:cubicBezTo>
                      <a:cubicBezTo>
                        <a:pt x="4656" y="11995"/>
                        <a:pt x="5034" y="11492"/>
                        <a:pt x="5402" y="11492"/>
                      </a:cubicBezTo>
                      <a:cubicBezTo>
                        <a:pt x="5769" y="11492"/>
                        <a:pt x="6142" y="11995"/>
                        <a:pt x="6542" y="12525"/>
                      </a:cubicBezTo>
                      <a:cubicBezTo>
                        <a:pt x="6996" y="13133"/>
                        <a:pt x="7516" y="13817"/>
                        <a:pt x="8105" y="13817"/>
                      </a:cubicBezTo>
                      <a:cubicBezTo>
                        <a:pt x="8689" y="13817"/>
                        <a:pt x="9186" y="13148"/>
                        <a:pt x="9624" y="12540"/>
                      </a:cubicBezTo>
                      <a:cubicBezTo>
                        <a:pt x="10019" y="11994"/>
                        <a:pt x="10392" y="11492"/>
                        <a:pt x="10803" y="11492"/>
                      </a:cubicBezTo>
                      <a:cubicBezTo>
                        <a:pt x="11187" y="11492"/>
                        <a:pt x="11512" y="11946"/>
                        <a:pt x="11885" y="12477"/>
                      </a:cubicBezTo>
                      <a:cubicBezTo>
                        <a:pt x="12328" y="13100"/>
                        <a:pt x="12837" y="13817"/>
                        <a:pt x="13502" y="13817"/>
                      </a:cubicBezTo>
                      <a:cubicBezTo>
                        <a:pt x="14172" y="13817"/>
                        <a:pt x="14690" y="13101"/>
                        <a:pt x="15144" y="12462"/>
                      </a:cubicBezTo>
                      <a:cubicBezTo>
                        <a:pt x="15517" y="11947"/>
                        <a:pt x="15836" y="11492"/>
                        <a:pt x="16198" y="11492"/>
                      </a:cubicBezTo>
                      <a:cubicBezTo>
                        <a:pt x="16566" y="11492"/>
                        <a:pt x="16902" y="11945"/>
                        <a:pt x="17291" y="12491"/>
                      </a:cubicBezTo>
                      <a:cubicBezTo>
                        <a:pt x="17746" y="13115"/>
                        <a:pt x="18264" y="13817"/>
                        <a:pt x="18902" y="13817"/>
                      </a:cubicBezTo>
                      <a:cubicBezTo>
                        <a:pt x="19556" y="13817"/>
                        <a:pt x="20113" y="13083"/>
                        <a:pt x="20605" y="12428"/>
                      </a:cubicBezTo>
                      <a:cubicBezTo>
                        <a:pt x="20972" y="11944"/>
                        <a:pt x="21319" y="11492"/>
                        <a:pt x="21600" y="11492"/>
                      </a:cubicBezTo>
                      <a:lnTo>
                        <a:pt x="21600" y="7769"/>
                      </a:lnTo>
                      <a:cubicBezTo>
                        <a:pt x="21038" y="7769"/>
                        <a:pt x="20547" y="8422"/>
                        <a:pt x="20071" y="9045"/>
                      </a:cubicBezTo>
                      <a:cubicBezTo>
                        <a:pt x="19655" y="9591"/>
                        <a:pt x="19270" y="10088"/>
                        <a:pt x="18897" y="10088"/>
                      </a:cubicBezTo>
                      <a:cubicBezTo>
                        <a:pt x="18551" y="10088"/>
                        <a:pt x="18221" y="9638"/>
                        <a:pt x="17842" y="9123"/>
                      </a:cubicBezTo>
                      <a:cubicBezTo>
                        <a:pt x="17377" y="8484"/>
                        <a:pt x="16853" y="7769"/>
                        <a:pt x="16198" y="7769"/>
                      </a:cubicBezTo>
                      <a:cubicBezTo>
                        <a:pt x="15544" y="7769"/>
                        <a:pt x="15037" y="8485"/>
                        <a:pt x="14583" y="9109"/>
                      </a:cubicBezTo>
                      <a:cubicBezTo>
                        <a:pt x="14205" y="9639"/>
                        <a:pt x="13875" y="10088"/>
                        <a:pt x="13502" y="10088"/>
                      </a:cubicBezTo>
                      <a:cubicBezTo>
                        <a:pt x="13134" y="10088"/>
                        <a:pt x="12820" y="9638"/>
                        <a:pt x="12452" y="9123"/>
                      </a:cubicBezTo>
                      <a:cubicBezTo>
                        <a:pt x="11998" y="8484"/>
                        <a:pt x="11485" y="7769"/>
                        <a:pt x="10803" y="7769"/>
                      </a:cubicBezTo>
                      <a:cubicBezTo>
                        <a:pt x="10106" y="7769"/>
                        <a:pt x="9554" y="8517"/>
                        <a:pt x="9073" y="9172"/>
                      </a:cubicBezTo>
                      <a:cubicBezTo>
                        <a:pt x="8711" y="9671"/>
                        <a:pt x="8402" y="10088"/>
                        <a:pt x="8105" y="10088"/>
                      </a:cubicBezTo>
                      <a:cubicBezTo>
                        <a:pt x="7802" y="10088"/>
                        <a:pt x="7467" y="9653"/>
                        <a:pt x="7083" y="9138"/>
                      </a:cubicBezTo>
                      <a:cubicBezTo>
                        <a:pt x="6602" y="8499"/>
                        <a:pt x="6050" y="7769"/>
                        <a:pt x="5402" y="7769"/>
                      </a:cubicBezTo>
                      <a:cubicBezTo>
                        <a:pt x="4747" y="7769"/>
                        <a:pt x="4202" y="8499"/>
                        <a:pt x="3715" y="9138"/>
                      </a:cubicBezTo>
                      <a:cubicBezTo>
                        <a:pt x="3348" y="9622"/>
                        <a:pt x="3001" y="10088"/>
                        <a:pt x="2703" y="10088"/>
                      </a:cubicBezTo>
                      <a:cubicBezTo>
                        <a:pt x="2384" y="10088"/>
                        <a:pt x="1996" y="9590"/>
                        <a:pt x="1585" y="9060"/>
                      </a:cubicBezTo>
                      <a:cubicBezTo>
                        <a:pt x="1082" y="8421"/>
                        <a:pt x="568" y="7769"/>
                        <a:pt x="0" y="7769"/>
                      </a:cubicBezTo>
                      <a:close/>
                      <a:moveTo>
                        <a:pt x="0" y="15547"/>
                      </a:moveTo>
                      <a:lnTo>
                        <a:pt x="0" y="19275"/>
                      </a:lnTo>
                      <a:cubicBezTo>
                        <a:pt x="292" y="19275"/>
                        <a:pt x="665" y="19761"/>
                        <a:pt x="1059" y="20260"/>
                      </a:cubicBezTo>
                      <a:cubicBezTo>
                        <a:pt x="1551" y="20884"/>
                        <a:pt x="2109" y="21600"/>
                        <a:pt x="2703" y="21600"/>
                      </a:cubicBezTo>
                      <a:cubicBezTo>
                        <a:pt x="3287" y="21600"/>
                        <a:pt x="3802" y="20912"/>
                        <a:pt x="4256" y="20304"/>
                      </a:cubicBezTo>
                      <a:cubicBezTo>
                        <a:pt x="4656" y="19773"/>
                        <a:pt x="5034" y="19275"/>
                        <a:pt x="5402" y="19275"/>
                      </a:cubicBezTo>
                      <a:cubicBezTo>
                        <a:pt x="5769" y="19275"/>
                        <a:pt x="6142" y="19773"/>
                        <a:pt x="6542" y="20304"/>
                      </a:cubicBezTo>
                      <a:cubicBezTo>
                        <a:pt x="6996" y="20912"/>
                        <a:pt x="7516" y="21600"/>
                        <a:pt x="8105" y="21600"/>
                      </a:cubicBezTo>
                      <a:cubicBezTo>
                        <a:pt x="8689" y="21600"/>
                        <a:pt x="9186" y="20931"/>
                        <a:pt x="9624" y="20323"/>
                      </a:cubicBezTo>
                      <a:cubicBezTo>
                        <a:pt x="10019" y="19777"/>
                        <a:pt x="10392" y="19275"/>
                        <a:pt x="10803" y="19275"/>
                      </a:cubicBezTo>
                      <a:cubicBezTo>
                        <a:pt x="11187" y="19275"/>
                        <a:pt x="11512" y="19729"/>
                        <a:pt x="11885" y="20260"/>
                      </a:cubicBezTo>
                      <a:cubicBezTo>
                        <a:pt x="12328" y="20884"/>
                        <a:pt x="12837" y="21600"/>
                        <a:pt x="13502" y="21600"/>
                      </a:cubicBezTo>
                      <a:cubicBezTo>
                        <a:pt x="14172" y="21600"/>
                        <a:pt x="14690" y="20885"/>
                        <a:pt x="15144" y="20245"/>
                      </a:cubicBezTo>
                      <a:cubicBezTo>
                        <a:pt x="15517" y="19730"/>
                        <a:pt x="15836" y="19275"/>
                        <a:pt x="16198" y="19275"/>
                      </a:cubicBezTo>
                      <a:cubicBezTo>
                        <a:pt x="16566" y="19275"/>
                        <a:pt x="16902" y="19729"/>
                        <a:pt x="17291" y="20274"/>
                      </a:cubicBezTo>
                      <a:cubicBezTo>
                        <a:pt x="17746" y="20898"/>
                        <a:pt x="18264" y="21600"/>
                        <a:pt x="18902" y="21600"/>
                      </a:cubicBezTo>
                      <a:cubicBezTo>
                        <a:pt x="19556" y="21600"/>
                        <a:pt x="20113" y="20866"/>
                        <a:pt x="20605" y="20211"/>
                      </a:cubicBezTo>
                      <a:cubicBezTo>
                        <a:pt x="20972" y="19728"/>
                        <a:pt x="21319" y="19275"/>
                        <a:pt x="21600" y="19275"/>
                      </a:cubicBezTo>
                      <a:lnTo>
                        <a:pt x="21600" y="15547"/>
                      </a:lnTo>
                      <a:cubicBezTo>
                        <a:pt x="21038" y="15547"/>
                        <a:pt x="20547" y="16205"/>
                        <a:pt x="20071" y="16829"/>
                      </a:cubicBezTo>
                      <a:cubicBezTo>
                        <a:pt x="19655" y="17359"/>
                        <a:pt x="19270" y="17872"/>
                        <a:pt x="18897" y="17872"/>
                      </a:cubicBezTo>
                      <a:cubicBezTo>
                        <a:pt x="18551" y="17872"/>
                        <a:pt x="18221" y="17421"/>
                        <a:pt x="17842" y="16907"/>
                      </a:cubicBezTo>
                      <a:cubicBezTo>
                        <a:pt x="17377" y="16267"/>
                        <a:pt x="16853" y="15547"/>
                        <a:pt x="16198" y="15547"/>
                      </a:cubicBezTo>
                      <a:cubicBezTo>
                        <a:pt x="15544" y="15547"/>
                        <a:pt x="15037" y="16268"/>
                        <a:pt x="14583" y="16892"/>
                      </a:cubicBezTo>
                      <a:cubicBezTo>
                        <a:pt x="14205" y="17422"/>
                        <a:pt x="13875" y="17872"/>
                        <a:pt x="13502" y="17872"/>
                      </a:cubicBezTo>
                      <a:cubicBezTo>
                        <a:pt x="13134" y="17872"/>
                        <a:pt x="12820" y="17421"/>
                        <a:pt x="12452" y="16907"/>
                      </a:cubicBezTo>
                      <a:cubicBezTo>
                        <a:pt x="11998" y="16267"/>
                        <a:pt x="11485" y="15547"/>
                        <a:pt x="10803" y="15547"/>
                      </a:cubicBezTo>
                      <a:cubicBezTo>
                        <a:pt x="10106" y="15547"/>
                        <a:pt x="9554" y="16296"/>
                        <a:pt x="9073" y="16951"/>
                      </a:cubicBezTo>
                      <a:cubicBezTo>
                        <a:pt x="8711" y="17450"/>
                        <a:pt x="8402" y="17872"/>
                        <a:pt x="8105" y="17872"/>
                      </a:cubicBezTo>
                      <a:cubicBezTo>
                        <a:pt x="7802" y="17872"/>
                        <a:pt x="7467" y="17436"/>
                        <a:pt x="7083" y="16921"/>
                      </a:cubicBezTo>
                      <a:cubicBezTo>
                        <a:pt x="6602" y="16282"/>
                        <a:pt x="6051" y="15547"/>
                        <a:pt x="5402" y="15547"/>
                      </a:cubicBezTo>
                      <a:cubicBezTo>
                        <a:pt x="4747" y="15547"/>
                        <a:pt x="4202" y="16282"/>
                        <a:pt x="3715" y="16921"/>
                      </a:cubicBezTo>
                      <a:cubicBezTo>
                        <a:pt x="3348" y="17405"/>
                        <a:pt x="3001" y="17872"/>
                        <a:pt x="2703" y="17872"/>
                      </a:cubicBezTo>
                      <a:cubicBezTo>
                        <a:pt x="2384" y="17872"/>
                        <a:pt x="1996" y="17374"/>
                        <a:pt x="1585" y="16843"/>
                      </a:cubicBezTo>
                      <a:cubicBezTo>
                        <a:pt x="1082" y="16204"/>
                        <a:pt x="568" y="15547"/>
                        <a:pt x="0" y="15547"/>
                      </a:cubicBezTo>
                      <a:close/>
                    </a:path>
                  </a:pathLst>
                </a:custGeom>
                <a:solidFill>
                  <a:srgbClr val="4A86E8"/>
                </a:solidFill>
                <a:ln>
                  <a:noFill/>
                </a:ln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727" name="Google Shape;727;g1ff966a9b5b_0_259"/>
            <p:cNvGrpSpPr/>
            <p:nvPr/>
          </p:nvGrpSpPr>
          <p:grpSpPr>
            <a:xfrm>
              <a:off x="-142" y="-267"/>
              <a:ext cx="2047333" cy="1393471"/>
              <a:chOff x="-141" y="-267"/>
              <a:chExt cx="2047333" cy="1393471"/>
            </a:xfrm>
          </p:grpSpPr>
          <p:sp>
            <p:nvSpPr>
              <p:cNvPr id="728" name="Google Shape;728;g1ff966a9b5b_0_259"/>
              <p:cNvSpPr/>
              <p:nvPr/>
            </p:nvSpPr>
            <p:spPr>
              <a:xfrm rot="-6078216">
                <a:off x="46893" y="46767"/>
                <a:ext cx="532632" cy="532632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29" name="Google Shape;729;g1ff966a9b5b_0_259"/>
              <p:cNvSpPr/>
              <p:nvPr/>
            </p:nvSpPr>
            <p:spPr>
              <a:xfrm rot="-6078216">
                <a:off x="717818" y="813538"/>
                <a:ext cx="532632" cy="532632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30" name="Google Shape;730;g1ff966a9b5b_0_259"/>
              <p:cNvSpPr/>
              <p:nvPr/>
            </p:nvSpPr>
            <p:spPr>
              <a:xfrm rot="-4986433">
                <a:off x="813792" y="47067"/>
                <a:ext cx="532448" cy="53244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31" name="Google Shape;731;g1ff966a9b5b_0_259"/>
              <p:cNvSpPr/>
              <p:nvPr/>
            </p:nvSpPr>
            <p:spPr>
              <a:xfrm rot="-4986433">
                <a:off x="1484717" y="526299"/>
                <a:ext cx="532448" cy="53244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732" name="Google Shape;732;g1ff966a9b5b_0_259"/>
            <p:cNvGrpSpPr/>
            <p:nvPr/>
          </p:nvGrpSpPr>
          <p:grpSpPr>
            <a:xfrm>
              <a:off x="4099956" y="17040"/>
              <a:ext cx="1755558" cy="1465767"/>
              <a:chOff x="-142" y="45"/>
              <a:chExt cx="1755558" cy="1465767"/>
            </a:xfrm>
          </p:grpSpPr>
          <p:sp>
            <p:nvSpPr>
              <p:cNvPr id="733" name="Google Shape;733;g1ff966a9b5b_0_259"/>
              <p:cNvSpPr/>
              <p:nvPr/>
            </p:nvSpPr>
            <p:spPr>
              <a:xfrm rot="-6078216">
                <a:off x="46892" y="200166"/>
                <a:ext cx="532632" cy="532632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34" name="Google Shape;734;g1ff966a9b5b_0_259"/>
              <p:cNvSpPr/>
              <p:nvPr/>
            </p:nvSpPr>
            <p:spPr>
              <a:xfrm rot="-6078216">
                <a:off x="1175750" y="796544"/>
                <a:ext cx="532632" cy="532632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35" name="Google Shape;735;g1ff966a9b5b_0_259"/>
              <p:cNvSpPr/>
              <p:nvPr/>
            </p:nvSpPr>
            <p:spPr>
              <a:xfrm rot="-4986433">
                <a:off x="47020" y="903338"/>
                <a:ext cx="532448" cy="53244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36" name="Google Shape;736;g1ff966a9b5b_0_259"/>
              <p:cNvSpPr/>
              <p:nvPr/>
            </p:nvSpPr>
            <p:spPr>
              <a:xfrm rot="-4986433">
                <a:off x="845741" y="30071"/>
                <a:ext cx="532448" cy="532448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737" name="Google Shape;737;g1ff966a9b5b_0_259"/>
            <p:cNvSpPr/>
            <p:nvPr/>
          </p:nvSpPr>
          <p:spPr>
            <a:xfrm rot="-6078216">
              <a:off x="1513366" y="2988210"/>
              <a:ext cx="532632" cy="53263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  <a:effectLst>
              <a:outerShdw blurRad="190500" rotWithShape="0" dir="5400000" dist="12700">
                <a:srgbClr val="000000">
                  <a:alpha val="6824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38" name="Google Shape;738;g1ff966a9b5b_0_259"/>
            <p:cNvSpPr/>
            <p:nvPr/>
          </p:nvSpPr>
          <p:spPr>
            <a:xfrm rot="-6078216">
              <a:off x="4924412" y="2655921"/>
              <a:ext cx="532632" cy="532632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  <a:effectLst>
              <a:outerShdw blurRad="190500" rotWithShape="0" dir="5400000" dist="12700">
                <a:srgbClr val="000000">
                  <a:alpha val="6824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739" name="Google Shape;739;g1ff966a9b5b_0_259"/>
          <p:cNvSpPr/>
          <p:nvPr/>
        </p:nvSpPr>
        <p:spPr>
          <a:xfrm>
            <a:off x="4123402" y="4535412"/>
            <a:ext cx="105600" cy="1056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90500" rotWithShape="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0" name="Google Shape;740;g1ff966a9b5b_0_259"/>
          <p:cNvSpPr/>
          <p:nvPr/>
        </p:nvSpPr>
        <p:spPr>
          <a:xfrm>
            <a:off x="2449517" y="4696739"/>
            <a:ext cx="105600" cy="1056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90500" rotWithShape="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741" name="Google Shape;741;g1ff966a9b5b_0_259"/>
          <p:cNvGrpSpPr/>
          <p:nvPr/>
        </p:nvGrpSpPr>
        <p:grpSpPr>
          <a:xfrm>
            <a:off x="6061856" y="1802863"/>
            <a:ext cx="4302995" cy="4163149"/>
            <a:chOff x="0" y="-100"/>
            <a:chExt cx="8605991" cy="8326298"/>
          </a:xfrm>
        </p:grpSpPr>
        <p:sp>
          <p:nvSpPr>
            <p:cNvPr id="742" name="Google Shape;742;g1ff966a9b5b_0_259"/>
            <p:cNvSpPr/>
            <p:nvPr/>
          </p:nvSpPr>
          <p:spPr>
            <a:xfrm rot="-4986955">
              <a:off x="3149842" y="589655"/>
              <a:ext cx="1999817" cy="1999817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  <a:effectLst>
              <a:outerShdw blurRad="190500" rotWithShape="0" dir="5400000" dist="12700">
                <a:srgbClr val="000000">
                  <a:alpha val="6824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3" name="Google Shape;743;g1ff966a9b5b_0_259"/>
            <p:cNvSpPr/>
            <p:nvPr/>
          </p:nvSpPr>
          <p:spPr>
            <a:xfrm rot="-4986955">
              <a:off x="4828361" y="3337907"/>
              <a:ext cx="1999817" cy="1999817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  <a:effectLst>
              <a:outerShdw blurRad="190500" rotWithShape="0" dir="5400000" dist="12700">
                <a:srgbClr val="000000">
                  <a:alpha val="6824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44" name="Google Shape;744;g1ff966a9b5b_0_259"/>
            <p:cNvSpPr/>
            <p:nvPr/>
          </p:nvSpPr>
          <p:spPr>
            <a:xfrm rot="-6077382">
              <a:off x="1363391" y="3337917"/>
              <a:ext cx="1999796" cy="1999796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  <a:effectLst>
              <a:outerShdw blurRad="190500" rotWithShape="0" dir="5400000" dist="12700">
                <a:srgbClr val="000000">
                  <a:alpha val="6824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745" name="Google Shape;745;g1ff966a9b5b_0_259"/>
            <p:cNvGrpSpPr/>
            <p:nvPr/>
          </p:nvGrpSpPr>
          <p:grpSpPr>
            <a:xfrm>
              <a:off x="3424015" y="1348082"/>
              <a:ext cx="1430509" cy="1251559"/>
              <a:chOff x="0" y="0"/>
              <a:chExt cx="1430509" cy="1251559"/>
            </a:xfrm>
          </p:grpSpPr>
          <p:sp>
            <p:nvSpPr>
              <p:cNvPr id="746" name="Google Shape;746;g1ff966a9b5b_0_259"/>
              <p:cNvSpPr/>
              <p:nvPr/>
            </p:nvSpPr>
            <p:spPr>
              <a:xfrm>
                <a:off x="1022809" y="843859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47" name="Google Shape;747;g1ff966a9b5b_0_259"/>
              <p:cNvSpPr/>
              <p:nvPr/>
            </p:nvSpPr>
            <p:spPr>
              <a:xfrm>
                <a:off x="0" y="565567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48" name="Google Shape;748;g1ff966a9b5b_0_259"/>
              <p:cNvSpPr/>
              <p:nvPr/>
            </p:nvSpPr>
            <p:spPr>
              <a:xfrm>
                <a:off x="335265" y="0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49" name="Google Shape;749;g1ff966a9b5b_0_259"/>
              <p:cNvSpPr/>
              <p:nvPr/>
            </p:nvSpPr>
            <p:spPr>
              <a:xfrm>
                <a:off x="924588" y="327401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50" name="Google Shape;750;g1ff966a9b5b_0_259"/>
              <p:cNvSpPr/>
              <p:nvPr/>
            </p:nvSpPr>
            <p:spPr>
              <a:xfrm>
                <a:off x="564446" y="565567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751" name="Google Shape;751;g1ff966a9b5b_0_259"/>
            <p:cNvSpPr/>
            <p:nvPr/>
          </p:nvSpPr>
          <p:spPr>
            <a:xfrm>
              <a:off x="2744334" y="4314052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2" name="Google Shape;752;g1ff966a9b5b_0_259"/>
            <p:cNvSpPr/>
            <p:nvPr/>
          </p:nvSpPr>
          <p:spPr>
            <a:xfrm>
              <a:off x="1827609" y="4968856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3" name="Google Shape;753;g1ff966a9b5b_0_259"/>
            <p:cNvSpPr/>
            <p:nvPr/>
          </p:nvSpPr>
          <p:spPr>
            <a:xfrm>
              <a:off x="2089531" y="4314052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4" name="Google Shape;754;g1ff966a9b5b_0_259"/>
            <p:cNvSpPr/>
            <p:nvPr/>
          </p:nvSpPr>
          <p:spPr>
            <a:xfrm>
              <a:off x="5101629" y="4314052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5" name="Google Shape;755;g1ff966a9b5b_0_259"/>
            <p:cNvSpPr/>
            <p:nvPr/>
          </p:nvSpPr>
          <p:spPr>
            <a:xfrm>
              <a:off x="5592731" y="4743831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6" name="Google Shape;756;g1ff966a9b5b_0_259"/>
            <p:cNvSpPr/>
            <p:nvPr/>
          </p:nvSpPr>
          <p:spPr>
            <a:xfrm>
              <a:off x="6116575" y="4743831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57" name="Google Shape;757;g1ff966a9b5b_0_259"/>
            <p:cNvSpPr/>
            <p:nvPr/>
          </p:nvSpPr>
          <p:spPr>
            <a:xfrm>
              <a:off x="5821912" y="4314052"/>
              <a:ext cx="407700" cy="40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758" name="Google Shape;758;g1ff966a9b5b_0_259"/>
            <p:cNvGrpSpPr/>
            <p:nvPr/>
          </p:nvGrpSpPr>
          <p:grpSpPr>
            <a:xfrm>
              <a:off x="0" y="5973518"/>
              <a:ext cx="2225100" cy="2225100"/>
              <a:chOff x="0" y="137"/>
              <a:chExt cx="2225100" cy="2225100"/>
            </a:xfrm>
          </p:grpSpPr>
          <p:sp>
            <p:nvSpPr>
              <p:cNvPr id="759" name="Google Shape;759;g1ff966a9b5b_0_259"/>
              <p:cNvSpPr/>
              <p:nvPr/>
            </p:nvSpPr>
            <p:spPr>
              <a:xfrm rot="-4986955">
                <a:off x="112641" y="112778"/>
                <a:ext cx="1999817" cy="1999817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0" name="Google Shape;760;g1ff966a9b5b_0_259"/>
              <p:cNvSpPr/>
              <p:nvPr/>
            </p:nvSpPr>
            <p:spPr>
              <a:xfrm>
                <a:off x="216268" y="1352770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1" name="Google Shape;761;g1ff966a9b5b_0_259"/>
              <p:cNvSpPr/>
              <p:nvPr/>
            </p:nvSpPr>
            <p:spPr>
              <a:xfrm>
                <a:off x="903812" y="1352770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762" name="Google Shape;762;g1ff966a9b5b_0_259"/>
            <p:cNvGrpSpPr/>
            <p:nvPr/>
          </p:nvGrpSpPr>
          <p:grpSpPr>
            <a:xfrm>
              <a:off x="2973455" y="5973598"/>
              <a:ext cx="2352600" cy="2352600"/>
              <a:chOff x="85" y="217"/>
              <a:chExt cx="2352600" cy="2352600"/>
            </a:xfrm>
          </p:grpSpPr>
          <p:sp>
            <p:nvSpPr>
              <p:cNvPr id="763" name="Google Shape;763;g1ff966a9b5b_0_259"/>
              <p:cNvSpPr/>
              <p:nvPr/>
            </p:nvSpPr>
            <p:spPr>
              <a:xfrm rot="-6077382">
                <a:off x="176487" y="176619"/>
                <a:ext cx="1999796" cy="1999796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4" name="Google Shape;764;g1ff966a9b5b_0_259"/>
              <p:cNvSpPr/>
              <p:nvPr/>
            </p:nvSpPr>
            <p:spPr>
              <a:xfrm>
                <a:off x="516917" y="1676668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5" name="Google Shape;765;g1ff966a9b5b_0_259"/>
              <p:cNvSpPr/>
              <p:nvPr/>
            </p:nvSpPr>
            <p:spPr>
              <a:xfrm>
                <a:off x="1196598" y="1447486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766" name="Google Shape;766;g1ff966a9b5b_0_259"/>
            <p:cNvGrpSpPr/>
            <p:nvPr/>
          </p:nvGrpSpPr>
          <p:grpSpPr>
            <a:xfrm>
              <a:off x="6074403" y="5973518"/>
              <a:ext cx="2225100" cy="2225100"/>
              <a:chOff x="0" y="137"/>
              <a:chExt cx="2225100" cy="2225100"/>
            </a:xfrm>
          </p:grpSpPr>
          <p:sp>
            <p:nvSpPr>
              <p:cNvPr id="767" name="Google Shape;767;g1ff966a9b5b_0_259"/>
              <p:cNvSpPr/>
              <p:nvPr/>
            </p:nvSpPr>
            <p:spPr>
              <a:xfrm rot="-4986955">
                <a:off x="112641" y="112778"/>
                <a:ext cx="1999817" cy="1999817"/>
              </a:xfrm>
              <a:prstGeom prst="rect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190500" rotWithShape="0" dir="5400000" dist="12700">
                  <a:srgbClr val="000000">
                    <a:alpha val="6824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8" name="Google Shape;768;g1ff966a9b5b_0_259"/>
              <p:cNvSpPr/>
              <p:nvPr/>
            </p:nvSpPr>
            <p:spPr>
              <a:xfrm>
                <a:off x="340091" y="1383657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69" name="Google Shape;769;g1ff966a9b5b_0_259"/>
              <p:cNvSpPr/>
              <p:nvPr/>
            </p:nvSpPr>
            <p:spPr>
              <a:xfrm>
                <a:off x="913687" y="1383657"/>
                <a:ext cx="407700" cy="407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770" name="Google Shape;770;g1ff966a9b5b_0_259"/>
            <p:cNvSpPr/>
            <p:nvPr/>
          </p:nvSpPr>
          <p:spPr>
            <a:xfrm>
              <a:off x="2574106" y="-100"/>
              <a:ext cx="3236400" cy="3236400"/>
            </a:xfrm>
            <a:prstGeom prst="ellipse">
              <a:avLst/>
            </a:prstGeom>
            <a:noFill/>
            <a:ln cap="flat" cmpd="sng" w="63500">
              <a:solidFill>
                <a:schemeClr val="accent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1" name="Google Shape;771;g1ff966a9b5b_0_259"/>
            <p:cNvSpPr txBox="1"/>
            <p:nvPr/>
          </p:nvSpPr>
          <p:spPr>
            <a:xfrm>
              <a:off x="6144491" y="1215063"/>
              <a:ext cx="2461500" cy="8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1600"/>
                <a:buFont typeface="Montserrat"/>
                <a:buNone/>
              </a:pPr>
              <a:r>
                <a:rPr b="0" i="0" lang="pt-BR" sz="1600" u="none" cap="none" strike="noStrike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Prioridade</a:t>
              </a:r>
              <a:endParaRPr sz="70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ff966a9b5b_0_368"/>
          <p:cNvSpPr txBox="1"/>
          <p:nvPr>
            <p:ph type="title"/>
          </p:nvPr>
        </p:nvSpPr>
        <p:spPr>
          <a:xfrm>
            <a:off x="242929" y="209892"/>
            <a:ext cx="117063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Reestruturar os mais votados</a:t>
            </a:r>
            <a:endParaRPr sz="4800"/>
          </a:p>
        </p:txBody>
      </p:sp>
      <p:sp>
        <p:nvSpPr>
          <p:cNvPr id="777" name="Google Shape;777;g1ff966a9b5b_0_368"/>
          <p:cNvSpPr txBox="1"/>
          <p:nvPr/>
        </p:nvSpPr>
        <p:spPr>
          <a:xfrm>
            <a:off x="888410" y="1599183"/>
            <a:ext cx="10415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~3 minutos para o moderador reescrever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Alguns problemas podem ir para o backlog — a sprint pode reiniciar futuramente a partir dessa etapa</a:t>
            </a:r>
            <a:endParaRPr sz="1600"/>
          </a:p>
        </p:txBody>
      </p:sp>
      <p:grpSp>
        <p:nvGrpSpPr>
          <p:cNvPr id="778" name="Google Shape;778;g1ff966a9b5b_0_368"/>
          <p:cNvGrpSpPr/>
          <p:nvPr/>
        </p:nvGrpSpPr>
        <p:grpSpPr>
          <a:xfrm>
            <a:off x="5751245" y="2817147"/>
            <a:ext cx="5168163" cy="3547857"/>
            <a:chOff x="0" y="-14"/>
            <a:chExt cx="10336327" cy="7095714"/>
          </a:xfrm>
        </p:grpSpPr>
        <p:sp>
          <p:nvSpPr>
            <p:cNvPr id="779" name="Google Shape;779;g1ff966a9b5b_0_368"/>
            <p:cNvSpPr/>
            <p:nvPr/>
          </p:nvSpPr>
          <p:spPr>
            <a:xfrm rot="-328452">
              <a:off x="211252" y="406757"/>
              <a:ext cx="8759655" cy="4847657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428" y="495"/>
                  </a:lnTo>
                  <a:lnTo>
                    <a:pt x="21600" y="21600"/>
                  </a:lnTo>
                  <a:lnTo>
                    <a:pt x="172" y="21105"/>
                  </a:lnTo>
                  <a:close/>
                </a:path>
              </a:pathLst>
            </a:custGeom>
            <a:solidFill>
              <a:srgbClr val="F3B802"/>
            </a:solidFill>
            <a:ln>
              <a:noFill/>
            </a:ln>
            <a:effectLst>
              <a:outerShdw blurRad="190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Como poderíamos…</a:t>
              </a:r>
              <a:endParaRPr sz="1800"/>
            </a:p>
            <a:p>
              <a:pPr indent="3175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Vender fibra somente pra quem tem disponibilidade?</a:t>
              </a:r>
              <a:endParaRPr sz="1800"/>
            </a:p>
            <a:p>
              <a:pPr indent="3175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780" name="Google Shape;780;g1ff966a9b5b_0_368"/>
            <p:cNvSpPr/>
            <p:nvPr/>
          </p:nvSpPr>
          <p:spPr>
            <a:xfrm rot="-719562">
              <a:off x="1113625" y="1236710"/>
              <a:ext cx="8799329" cy="4999355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234" y="1027"/>
                  </a:lnTo>
                  <a:lnTo>
                    <a:pt x="21600" y="21600"/>
                  </a:lnTo>
                  <a:lnTo>
                    <a:pt x="366" y="20573"/>
                  </a:lnTo>
                  <a:close/>
                </a:path>
              </a:pathLst>
            </a:custGeom>
            <a:solidFill>
              <a:srgbClr val="F3B802"/>
            </a:solidFill>
            <a:ln>
              <a:noFill/>
            </a:ln>
            <a:effectLst>
              <a:outerShdw blurRad="190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Como poderíamos…</a:t>
              </a:r>
              <a:endParaRPr sz="1800"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adley"/>
                <a:buNone/>
              </a:pPr>
              <a:r>
                <a:t/>
              </a:r>
              <a:endParaRPr b="1" sz="1800"/>
            </a:p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Garantir que os usuário</a:t>
              </a:r>
              <a:r>
                <a:rPr b="1" lang="pt-BR" sz="1800"/>
                <a:t>s</a:t>
              </a:r>
              <a:endParaRPr b="1" sz="1800"/>
            </a:p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realizem com sucesso a</a:t>
              </a:r>
              <a:endParaRPr b="1" sz="1800"/>
            </a:p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operação X no aplicativo?</a:t>
              </a:r>
              <a:endParaRPr sz="1800"/>
            </a:p>
            <a:p>
              <a:pPr indent="3175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781" name="Google Shape;781;g1ff966a9b5b_0_368"/>
          <p:cNvGrpSpPr/>
          <p:nvPr/>
        </p:nvGrpSpPr>
        <p:grpSpPr>
          <a:xfrm rot="-291871">
            <a:off x="1416656" y="2599823"/>
            <a:ext cx="3548857" cy="3548857"/>
            <a:chOff x="-28" y="0"/>
            <a:chExt cx="7097700" cy="7097700"/>
          </a:xfrm>
        </p:grpSpPr>
        <p:sp>
          <p:nvSpPr>
            <p:cNvPr id="782" name="Google Shape;782;g1ff966a9b5b_0_368"/>
            <p:cNvSpPr/>
            <p:nvPr/>
          </p:nvSpPr>
          <p:spPr>
            <a:xfrm rot="663918">
              <a:off x="524243" y="524270"/>
              <a:ext cx="6049159" cy="6049159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  <a:effectLst>
              <a:outerShdw blurRad="190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br>
                <a:rPr b="1" i="0" lang="pt-BR" sz="1800" u="none" cap="none" strike="noStrike">
                  <a:solidFill>
                    <a:srgbClr val="000000"/>
                  </a:solidFill>
                </a:rPr>
              </a:br>
              <a:r>
                <a:rPr b="1" i="0" lang="pt-BR" sz="1800" u="none" cap="none" strike="noStrike">
                  <a:solidFill>
                    <a:srgbClr val="000000"/>
                  </a:solidFill>
                </a:rPr>
                <a:t>Ex: </a:t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Não consigo fazer </a:t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tal coisa no APP</a:t>
              </a:r>
              <a:endParaRPr sz="1800"/>
            </a:p>
            <a:p>
              <a:pPr indent="3175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  <a:p>
              <a:pPr indent="3175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</a:endParaRPr>
            </a:p>
          </p:txBody>
        </p:sp>
        <p:grpSp>
          <p:nvGrpSpPr>
            <p:cNvPr id="783" name="Google Shape;783;g1ff966a9b5b_0_368"/>
            <p:cNvGrpSpPr/>
            <p:nvPr/>
          </p:nvGrpSpPr>
          <p:grpSpPr>
            <a:xfrm>
              <a:off x="2158016" y="3532334"/>
              <a:ext cx="3549750" cy="3105677"/>
              <a:chOff x="0" y="0"/>
              <a:chExt cx="3549750" cy="3105677"/>
            </a:xfrm>
          </p:grpSpPr>
          <p:sp>
            <p:nvSpPr>
              <p:cNvPr id="784" name="Google Shape;784;g1ff966a9b5b_0_368"/>
              <p:cNvSpPr/>
              <p:nvPr/>
            </p:nvSpPr>
            <p:spPr>
              <a:xfrm>
                <a:off x="2538150" y="2094077"/>
                <a:ext cx="1011600" cy="1011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85" name="Google Shape;785;g1ff966a9b5b_0_368"/>
              <p:cNvSpPr/>
              <p:nvPr/>
            </p:nvSpPr>
            <p:spPr>
              <a:xfrm>
                <a:off x="0" y="1403483"/>
                <a:ext cx="1011600" cy="1011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86" name="Google Shape;786;g1ff966a9b5b_0_368"/>
              <p:cNvSpPr/>
              <p:nvPr/>
            </p:nvSpPr>
            <p:spPr>
              <a:xfrm>
                <a:off x="831976" y="0"/>
                <a:ext cx="1011600" cy="1011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87" name="Google Shape;787;g1ff966a9b5b_0_368"/>
              <p:cNvSpPr/>
              <p:nvPr/>
            </p:nvSpPr>
            <p:spPr>
              <a:xfrm>
                <a:off x="2294411" y="812463"/>
                <a:ext cx="1011600" cy="1011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788" name="Google Shape;788;g1ff966a9b5b_0_368"/>
              <p:cNvSpPr/>
              <p:nvPr/>
            </p:nvSpPr>
            <p:spPr>
              <a:xfrm>
                <a:off x="1400701" y="1403483"/>
                <a:ext cx="1011600" cy="1011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ff966a9b5b_0_434"/>
          <p:cNvSpPr txBox="1"/>
          <p:nvPr>
            <p:ph type="title"/>
          </p:nvPr>
        </p:nvSpPr>
        <p:spPr>
          <a:xfrm>
            <a:off x="1030485" y="178593"/>
            <a:ext cx="10131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"/>
              <a:buNone/>
            </a:pPr>
            <a:r>
              <a:rPr b="1" lang="pt-BR" sz="4800"/>
              <a:t>Ideação</a:t>
            </a:r>
            <a:r>
              <a:rPr i="0" lang="pt-BR" sz="4800" u="none" cap="none" strike="noStrike">
                <a:solidFill>
                  <a:srgbClr val="000000"/>
                </a:solidFill>
              </a:rPr>
              <a:t> de soluções</a:t>
            </a:r>
            <a:endParaRPr sz="4800"/>
          </a:p>
        </p:txBody>
      </p:sp>
      <p:sp>
        <p:nvSpPr>
          <p:cNvPr id="794" name="Google Shape;794;g1ff966a9b5b_0_434"/>
          <p:cNvSpPr txBox="1"/>
          <p:nvPr/>
        </p:nvSpPr>
        <p:spPr>
          <a:xfrm>
            <a:off x="1575835" y="1488281"/>
            <a:ext cx="9040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~5 minutos escrevendo, em silêncio, o máximo que conseguir — uma por post-it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Nesse momento o que importa é a quantidade, não a qualidade das idéias — legíveis, rs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~1 minuto para colocar correndo na parede 🏃</a:t>
            </a:r>
            <a:endParaRPr sz="1600"/>
          </a:p>
        </p:txBody>
      </p:sp>
      <p:sp>
        <p:nvSpPr>
          <p:cNvPr id="795" name="Google Shape;795;g1ff966a9b5b_0_434"/>
          <p:cNvSpPr/>
          <p:nvPr/>
        </p:nvSpPr>
        <p:spPr>
          <a:xfrm rot="371859">
            <a:off x="1257009" y="3383080"/>
            <a:ext cx="1984096" cy="1984096"/>
          </a:xfrm>
          <a:prstGeom prst="rect">
            <a:avLst/>
          </a:prstGeom>
          <a:solidFill>
            <a:srgbClr val="D53577"/>
          </a:solidFill>
          <a:ln>
            <a:noFill/>
          </a:ln>
          <a:effectLst>
            <a:outerShdw blurRad="190500" rotWithShape="0" dir="5400000" dist="2540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dley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Colocar a funcionalidade no App</a:t>
            </a:r>
            <a:endParaRPr sz="1800"/>
          </a:p>
        </p:txBody>
      </p:sp>
      <p:sp>
        <p:nvSpPr>
          <p:cNvPr id="796" name="Google Shape;796;g1ff966a9b5b_0_434"/>
          <p:cNvSpPr/>
          <p:nvPr/>
        </p:nvSpPr>
        <p:spPr>
          <a:xfrm rot="-1040">
            <a:off x="3823274" y="3611735"/>
            <a:ext cx="1983900" cy="1983900"/>
          </a:xfrm>
          <a:prstGeom prst="rect">
            <a:avLst/>
          </a:prstGeom>
          <a:solidFill>
            <a:srgbClr val="D53577"/>
          </a:solidFill>
          <a:ln>
            <a:noFill/>
          </a:ln>
          <a:effectLst>
            <a:outerShdw blurRad="190500" rotWithShape="0" dir="5400000" dist="2540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dley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Permitir a operação na versão Web</a:t>
            </a:r>
            <a:endParaRPr sz="1800"/>
          </a:p>
        </p:txBody>
      </p:sp>
      <p:sp>
        <p:nvSpPr>
          <p:cNvPr id="797" name="Google Shape;797;g1ff966a9b5b_0_434"/>
          <p:cNvSpPr/>
          <p:nvPr/>
        </p:nvSpPr>
        <p:spPr>
          <a:xfrm rot="-348894">
            <a:off x="6383443" y="3383064"/>
            <a:ext cx="1983908" cy="1983908"/>
          </a:xfrm>
          <a:prstGeom prst="rect">
            <a:avLst/>
          </a:prstGeom>
          <a:solidFill>
            <a:srgbClr val="D53577"/>
          </a:solidFill>
          <a:ln>
            <a:noFill/>
          </a:ln>
          <a:effectLst>
            <a:outerShdw blurRad="190500" rotWithShape="0" dir="5400000" dist="2540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dley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Adaptar a funcionalidade  já existente de outra área</a:t>
            </a:r>
            <a:endParaRPr sz="1800"/>
          </a:p>
        </p:txBody>
      </p:sp>
      <p:sp>
        <p:nvSpPr>
          <p:cNvPr id="798" name="Google Shape;798;g1ff966a9b5b_0_434"/>
          <p:cNvSpPr/>
          <p:nvPr/>
        </p:nvSpPr>
        <p:spPr>
          <a:xfrm rot="267989">
            <a:off x="9017530" y="3383178"/>
            <a:ext cx="1983925" cy="1983902"/>
          </a:xfrm>
          <a:prstGeom prst="rect">
            <a:avLst/>
          </a:prstGeom>
          <a:solidFill>
            <a:srgbClr val="D53577"/>
          </a:solidFill>
          <a:ln>
            <a:noFill/>
          </a:ln>
          <a:effectLst>
            <a:outerShdw blurRad="190500" rotWithShape="0" dir="5400000" dist="2540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dley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Integrar com serviços já existentes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b29f58368_0_9"/>
          <p:cNvSpPr txBox="1"/>
          <p:nvPr>
            <p:ph type="title"/>
          </p:nvPr>
        </p:nvSpPr>
        <p:spPr>
          <a:xfrm>
            <a:off x="1341120" y="1831601"/>
            <a:ext cx="99075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Montserrat Medium"/>
              <a:buNone/>
            </a:pPr>
            <a:r>
              <a:rPr lang="pt-BR" sz="4800"/>
              <a:t>Por que Design Sprint?</a:t>
            </a:r>
            <a:endParaRPr sz="4800"/>
          </a:p>
        </p:txBody>
      </p:sp>
      <p:sp>
        <p:nvSpPr>
          <p:cNvPr id="487" name="Google Shape;487;g2db29f58368_0_9"/>
          <p:cNvSpPr txBox="1"/>
          <p:nvPr>
            <p:ph idx="1" type="body"/>
          </p:nvPr>
        </p:nvSpPr>
        <p:spPr>
          <a:xfrm>
            <a:off x="4354050" y="3656275"/>
            <a:ext cx="6894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Tudo que requer criatividade é passível de se perder o foco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1400" u="none" cap="none" strike="noStrike">
                <a:solidFill>
                  <a:srgbClr val="000000"/>
                </a:solidFill>
              </a:rPr>
              <a:t>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De gerar debates inúteis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Debates sem fim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Levar a discussões desestruturadas</a:t>
            </a:r>
            <a:endParaRPr sz="1400"/>
          </a:p>
        </p:txBody>
      </p:sp>
      <p:sp>
        <p:nvSpPr>
          <p:cNvPr id="488" name="Google Shape;488;g2db29f58368_0_9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ff966a9b5b_0_493"/>
          <p:cNvSpPr txBox="1"/>
          <p:nvPr>
            <p:ph type="title"/>
          </p:nvPr>
        </p:nvSpPr>
        <p:spPr>
          <a:xfrm>
            <a:off x="1030485" y="178593"/>
            <a:ext cx="10131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Priorizar as soluções</a:t>
            </a:r>
            <a:endParaRPr sz="4800"/>
          </a:p>
        </p:txBody>
      </p:sp>
      <p:sp>
        <p:nvSpPr>
          <p:cNvPr id="804" name="Google Shape;804;g1ff966a9b5b_0_493"/>
          <p:cNvSpPr txBox="1"/>
          <p:nvPr/>
        </p:nvSpPr>
        <p:spPr>
          <a:xfrm>
            <a:off x="2432120" y="1494631"/>
            <a:ext cx="73278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~4 minutos votando nas soluções que resolvam o "como poderíamos…”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6 dots por pessoa</a:t>
            </a:r>
            <a:endParaRPr sz="1600"/>
          </a:p>
        </p:txBody>
      </p:sp>
      <p:grpSp>
        <p:nvGrpSpPr>
          <p:cNvPr id="805" name="Google Shape;805;g1ff966a9b5b_0_493"/>
          <p:cNvGrpSpPr/>
          <p:nvPr/>
        </p:nvGrpSpPr>
        <p:grpSpPr>
          <a:xfrm>
            <a:off x="2159747" y="2367378"/>
            <a:ext cx="7872569" cy="3841522"/>
            <a:chOff x="88" y="-1"/>
            <a:chExt cx="15745137" cy="7683045"/>
          </a:xfrm>
        </p:grpSpPr>
        <p:grpSp>
          <p:nvGrpSpPr>
            <p:cNvPr id="806" name="Google Shape;806;g1ff966a9b5b_0_493"/>
            <p:cNvGrpSpPr/>
            <p:nvPr/>
          </p:nvGrpSpPr>
          <p:grpSpPr>
            <a:xfrm>
              <a:off x="88" y="-1"/>
              <a:ext cx="15745137" cy="7683045"/>
              <a:chOff x="89" y="0"/>
              <a:chExt cx="15745137" cy="7683045"/>
            </a:xfrm>
          </p:grpSpPr>
          <p:grpSp>
            <p:nvGrpSpPr>
              <p:cNvPr id="807" name="Google Shape;807;g1ff966a9b5b_0_493"/>
              <p:cNvGrpSpPr/>
              <p:nvPr/>
            </p:nvGrpSpPr>
            <p:grpSpPr>
              <a:xfrm>
                <a:off x="89" y="0"/>
                <a:ext cx="15745137" cy="3673295"/>
                <a:chOff x="90" y="0"/>
                <a:chExt cx="15745137" cy="3673295"/>
              </a:xfrm>
            </p:grpSpPr>
            <p:sp>
              <p:nvSpPr>
                <p:cNvPr id="808" name="Google Shape;808;g1ff966a9b5b_0_493"/>
                <p:cNvSpPr/>
                <p:nvPr/>
              </p:nvSpPr>
              <p:spPr>
                <a:xfrm rot="371803">
                  <a:off x="160841" y="160750"/>
                  <a:ext cx="3148899" cy="3148899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09" name="Google Shape;809;g1ff966a9b5b_0_493"/>
                <p:cNvSpPr/>
                <p:nvPr/>
              </p:nvSpPr>
              <p:spPr>
                <a:xfrm rot="-1310">
                  <a:off x="4233949" y="523594"/>
                  <a:ext cx="3149100" cy="3149100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10" name="Google Shape;810;g1ff966a9b5b_0_493"/>
                <p:cNvSpPr/>
                <p:nvPr/>
              </p:nvSpPr>
              <p:spPr>
                <a:xfrm rot="-348729">
                  <a:off x="8297594" y="160838"/>
                  <a:ext cx="3149089" cy="3149089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11" name="Google Shape;811;g1ff966a9b5b_0_493"/>
                <p:cNvSpPr/>
                <p:nvPr/>
              </p:nvSpPr>
              <p:spPr>
                <a:xfrm rot="267514">
                  <a:off x="12478563" y="160729"/>
                  <a:ext cx="3149030" cy="3149030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grpSp>
            <p:nvGrpSpPr>
              <p:cNvPr id="812" name="Google Shape;812;g1ff966a9b5b_0_493"/>
              <p:cNvGrpSpPr/>
              <p:nvPr/>
            </p:nvGrpSpPr>
            <p:grpSpPr>
              <a:xfrm>
                <a:off x="119804" y="2784879"/>
                <a:ext cx="13519305" cy="4898165"/>
                <a:chOff x="0" y="-78"/>
                <a:chExt cx="13519305" cy="4898165"/>
              </a:xfrm>
            </p:grpSpPr>
            <p:sp>
              <p:nvSpPr>
                <p:cNvPr id="813" name="Google Shape;813;g1ff966a9b5b_0_493"/>
                <p:cNvSpPr/>
                <p:nvPr/>
              </p:nvSpPr>
              <p:spPr>
                <a:xfrm rot="371803">
                  <a:off x="7752017" y="1588438"/>
                  <a:ext cx="3148899" cy="3148899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14" name="Google Shape;814;g1ff966a9b5b_0_493"/>
                <p:cNvSpPr/>
                <p:nvPr/>
              </p:nvSpPr>
              <p:spPr>
                <a:xfrm rot="-1310">
                  <a:off x="10369605" y="522"/>
                  <a:ext cx="3149100" cy="3149100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15" name="Google Shape;815;g1ff966a9b5b_0_493"/>
                <p:cNvSpPr/>
                <p:nvPr/>
              </p:nvSpPr>
              <p:spPr>
                <a:xfrm rot="-348729">
                  <a:off x="151355" y="1588526"/>
                  <a:ext cx="3149089" cy="3149089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16" name="Google Shape;816;g1ff966a9b5b_0_493"/>
                <p:cNvSpPr/>
                <p:nvPr/>
              </p:nvSpPr>
              <p:spPr>
                <a:xfrm rot="267514">
                  <a:off x="3030856" y="526693"/>
                  <a:ext cx="3149030" cy="3149030"/>
                </a:xfrm>
                <a:prstGeom prst="rect">
                  <a:avLst/>
                </a:prstGeom>
                <a:solidFill>
                  <a:srgbClr val="D53577"/>
                </a:solidFill>
                <a:ln>
                  <a:noFill/>
                </a:ln>
                <a:effectLst>
                  <a:outerShdw blurRad="190500" rotWithShape="0" dir="5400000" dist="2540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31750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817" name="Google Shape;817;g1ff966a9b5b_0_493"/>
            <p:cNvGrpSpPr/>
            <p:nvPr/>
          </p:nvGrpSpPr>
          <p:grpSpPr>
            <a:xfrm>
              <a:off x="1012011" y="1702748"/>
              <a:ext cx="1692623" cy="1213135"/>
              <a:chOff x="0" y="0"/>
              <a:chExt cx="1692623" cy="1213135"/>
            </a:xfrm>
          </p:grpSpPr>
          <p:sp>
            <p:nvSpPr>
              <p:cNvPr id="818" name="Google Shape;818;g1ff966a9b5b_0_493"/>
              <p:cNvSpPr/>
              <p:nvPr/>
            </p:nvSpPr>
            <p:spPr>
              <a:xfrm>
                <a:off x="1061723" y="582235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19" name="Google Shape;819;g1ff966a9b5b_0_493"/>
              <p:cNvSpPr/>
              <p:nvPr/>
            </p:nvSpPr>
            <p:spPr>
              <a:xfrm>
                <a:off x="1061723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20" name="Google Shape;820;g1ff966a9b5b_0_493"/>
              <p:cNvSpPr/>
              <p:nvPr/>
            </p:nvSpPr>
            <p:spPr>
              <a:xfrm>
                <a:off x="0" y="582235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821" name="Google Shape;821;g1ff966a9b5b_0_493"/>
            <p:cNvSpPr/>
            <p:nvPr/>
          </p:nvSpPr>
          <p:spPr>
            <a:xfrm>
              <a:off x="6252131" y="2661724"/>
              <a:ext cx="630900" cy="630900"/>
            </a:xfrm>
            <a:prstGeom prst="ellipse">
              <a:avLst/>
            </a:prstGeom>
            <a:solidFill>
              <a:srgbClr val="1DAD01"/>
            </a:solidFill>
            <a:ln>
              <a:noFill/>
            </a:ln>
            <a:effectLst>
              <a:outerShdw blurRad="190500" rotWithShape="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822" name="Google Shape;822;g1ff966a9b5b_0_493"/>
            <p:cNvGrpSpPr/>
            <p:nvPr/>
          </p:nvGrpSpPr>
          <p:grpSpPr>
            <a:xfrm>
              <a:off x="8820817" y="1942492"/>
              <a:ext cx="1247384" cy="973391"/>
              <a:chOff x="0" y="0"/>
              <a:chExt cx="1247384" cy="973391"/>
            </a:xfrm>
          </p:grpSpPr>
          <p:sp>
            <p:nvSpPr>
              <p:cNvPr id="823" name="Google Shape;823;g1ff966a9b5b_0_493"/>
              <p:cNvSpPr/>
              <p:nvPr/>
            </p:nvSpPr>
            <p:spPr>
              <a:xfrm>
                <a:off x="0" y="342491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24" name="Google Shape;824;g1ff966a9b5b_0_493"/>
              <p:cNvSpPr/>
              <p:nvPr/>
            </p:nvSpPr>
            <p:spPr>
              <a:xfrm>
                <a:off x="616484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825" name="Google Shape;825;g1ff966a9b5b_0_493"/>
            <p:cNvGrpSpPr/>
            <p:nvPr/>
          </p:nvGrpSpPr>
          <p:grpSpPr>
            <a:xfrm>
              <a:off x="11800492" y="4648174"/>
              <a:ext cx="1487128" cy="939142"/>
              <a:chOff x="0" y="0"/>
              <a:chExt cx="1487128" cy="939142"/>
            </a:xfrm>
          </p:grpSpPr>
          <p:sp>
            <p:nvSpPr>
              <p:cNvPr id="826" name="Google Shape;826;g1ff966a9b5b_0_493"/>
              <p:cNvSpPr/>
              <p:nvPr/>
            </p:nvSpPr>
            <p:spPr>
              <a:xfrm>
                <a:off x="856228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27" name="Google Shape;827;g1ff966a9b5b_0_493"/>
              <p:cNvSpPr/>
              <p:nvPr/>
            </p:nvSpPr>
            <p:spPr>
              <a:xfrm>
                <a:off x="0" y="30824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828" name="Google Shape;828;g1ff966a9b5b_0_493"/>
            <p:cNvGrpSpPr/>
            <p:nvPr/>
          </p:nvGrpSpPr>
          <p:grpSpPr>
            <a:xfrm>
              <a:off x="8170083" y="5675649"/>
              <a:ext cx="2274859" cy="1350132"/>
              <a:chOff x="0" y="0"/>
              <a:chExt cx="2274859" cy="1350132"/>
            </a:xfrm>
          </p:grpSpPr>
          <p:sp>
            <p:nvSpPr>
              <p:cNvPr id="829" name="Google Shape;829;g1ff966a9b5b_0_493"/>
              <p:cNvSpPr/>
              <p:nvPr/>
            </p:nvSpPr>
            <p:spPr>
              <a:xfrm>
                <a:off x="0" y="71923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0" name="Google Shape;830;g1ff966a9b5b_0_493"/>
              <p:cNvSpPr/>
              <p:nvPr/>
            </p:nvSpPr>
            <p:spPr>
              <a:xfrm>
                <a:off x="650733" y="71923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1" name="Google Shape;831;g1ff966a9b5b_0_493"/>
              <p:cNvSpPr/>
              <p:nvPr/>
            </p:nvSpPr>
            <p:spPr>
              <a:xfrm>
                <a:off x="273993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2" name="Google Shape;832;g1ff966a9b5b_0_493"/>
              <p:cNvSpPr/>
              <p:nvPr/>
            </p:nvSpPr>
            <p:spPr>
              <a:xfrm>
                <a:off x="1267218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3" name="Google Shape;833;g1ff966a9b5b_0_493"/>
              <p:cNvSpPr/>
              <p:nvPr/>
            </p:nvSpPr>
            <p:spPr>
              <a:xfrm>
                <a:off x="1643959" y="71923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834" name="Google Shape;834;g1ff966a9b5b_0_493"/>
            <p:cNvGrpSpPr/>
            <p:nvPr/>
          </p:nvGrpSpPr>
          <p:grpSpPr>
            <a:xfrm>
              <a:off x="772267" y="5675649"/>
              <a:ext cx="2411855" cy="1350132"/>
              <a:chOff x="0" y="0"/>
              <a:chExt cx="2411855" cy="1350132"/>
            </a:xfrm>
          </p:grpSpPr>
          <p:sp>
            <p:nvSpPr>
              <p:cNvPr id="835" name="Google Shape;835;g1ff966a9b5b_0_493"/>
              <p:cNvSpPr/>
              <p:nvPr/>
            </p:nvSpPr>
            <p:spPr>
              <a:xfrm>
                <a:off x="0" y="71923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6" name="Google Shape;836;g1ff966a9b5b_0_493"/>
              <p:cNvSpPr/>
              <p:nvPr/>
            </p:nvSpPr>
            <p:spPr>
              <a:xfrm>
                <a:off x="890477" y="47023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7" name="Google Shape;837;g1ff966a9b5b_0_493"/>
              <p:cNvSpPr/>
              <p:nvPr/>
            </p:nvSpPr>
            <p:spPr>
              <a:xfrm>
                <a:off x="239744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38" name="Google Shape;838;g1ff966a9b5b_0_493"/>
              <p:cNvSpPr/>
              <p:nvPr/>
            </p:nvSpPr>
            <p:spPr>
              <a:xfrm>
                <a:off x="1780955" y="719232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839" name="Google Shape;839;g1ff966a9b5b_0_493"/>
            <p:cNvGrpSpPr/>
            <p:nvPr/>
          </p:nvGrpSpPr>
          <p:grpSpPr>
            <a:xfrm>
              <a:off x="4265680" y="5470154"/>
              <a:ext cx="1350132" cy="630900"/>
              <a:chOff x="0" y="0"/>
              <a:chExt cx="1350132" cy="630900"/>
            </a:xfrm>
          </p:grpSpPr>
          <p:sp>
            <p:nvSpPr>
              <p:cNvPr id="840" name="Google Shape;840;g1ff966a9b5b_0_493"/>
              <p:cNvSpPr/>
              <p:nvPr/>
            </p:nvSpPr>
            <p:spPr>
              <a:xfrm>
                <a:off x="719232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41" name="Google Shape;841;g1ff966a9b5b_0_493"/>
              <p:cNvSpPr/>
              <p:nvPr/>
            </p:nvSpPr>
            <p:spPr>
              <a:xfrm>
                <a:off x="0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ff966a9b5b_0_585"/>
          <p:cNvSpPr txBox="1"/>
          <p:nvPr>
            <p:ph type="title"/>
          </p:nvPr>
        </p:nvSpPr>
        <p:spPr>
          <a:xfrm>
            <a:off x="1030485" y="178593"/>
            <a:ext cx="10131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Reorganizar as soluções</a:t>
            </a:r>
            <a:endParaRPr sz="4800"/>
          </a:p>
        </p:txBody>
      </p:sp>
      <p:grpSp>
        <p:nvGrpSpPr>
          <p:cNvPr id="847" name="Google Shape;847;g1ff966a9b5b_0_585"/>
          <p:cNvGrpSpPr/>
          <p:nvPr/>
        </p:nvGrpSpPr>
        <p:grpSpPr>
          <a:xfrm>
            <a:off x="4402674" y="2442633"/>
            <a:ext cx="3386701" cy="3533954"/>
            <a:chOff x="126" y="-1"/>
            <a:chExt cx="6773402" cy="7067909"/>
          </a:xfrm>
        </p:grpSpPr>
        <p:grpSp>
          <p:nvGrpSpPr>
            <p:cNvPr id="848" name="Google Shape;848;g1ff966a9b5b_0_585"/>
            <p:cNvGrpSpPr/>
            <p:nvPr/>
          </p:nvGrpSpPr>
          <p:grpSpPr>
            <a:xfrm>
              <a:off x="3888464" y="2431744"/>
              <a:ext cx="2216700" cy="2216700"/>
              <a:chOff x="-65" y="-1"/>
              <a:chExt cx="2216700" cy="2216700"/>
            </a:xfrm>
          </p:grpSpPr>
          <p:sp>
            <p:nvSpPr>
              <p:cNvPr id="849" name="Google Shape;849;g1ff966a9b5b_0_585"/>
              <p:cNvSpPr/>
              <p:nvPr/>
            </p:nvSpPr>
            <p:spPr>
              <a:xfrm rot="371974">
                <a:off x="102654" y="102718"/>
                <a:ext cx="2011262" cy="2011262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50" name="Google Shape;850;g1ff966a9b5b_0_585"/>
              <p:cNvGrpSpPr/>
              <p:nvPr/>
            </p:nvGrpSpPr>
            <p:grpSpPr>
              <a:xfrm>
                <a:off x="646321" y="1087461"/>
                <a:ext cx="1080970" cy="774745"/>
                <a:chOff x="0" y="0"/>
                <a:chExt cx="1080970" cy="774745"/>
              </a:xfrm>
            </p:grpSpPr>
            <p:sp>
              <p:nvSpPr>
                <p:cNvPr id="851" name="Google Shape;851;g1ff966a9b5b_0_585"/>
                <p:cNvSpPr/>
                <p:nvPr/>
              </p:nvSpPr>
              <p:spPr>
                <a:xfrm>
                  <a:off x="678070" y="371845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52" name="Google Shape;852;g1ff966a9b5b_0_585"/>
                <p:cNvSpPr/>
                <p:nvPr/>
              </p:nvSpPr>
              <p:spPr>
                <a:xfrm>
                  <a:off x="678070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53" name="Google Shape;853;g1ff966a9b5b_0_585"/>
                <p:cNvSpPr/>
                <p:nvPr/>
              </p:nvSpPr>
              <p:spPr>
                <a:xfrm>
                  <a:off x="0" y="371845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854" name="Google Shape;854;g1ff966a9b5b_0_585"/>
            <p:cNvGrpSpPr/>
            <p:nvPr/>
          </p:nvGrpSpPr>
          <p:grpSpPr>
            <a:xfrm>
              <a:off x="2359342" y="4863508"/>
              <a:ext cx="2204400" cy="2204400"/>
              <a:chOff x="-1" y="19"/>
              <a:chExt cx="2204400" cy="2204400"/>
            </a:xfrm>
          </p:grpSpPr>
          <p:sp>
            <p:nvSpPr>
              <p:cNvPr id="855" name="Google Shape;855;g1ff966a9b5b_0_585"/>
              <p:cNvSpPr/>
              <p:nvPr/>
            </p:nvSpPr>
            <p:spPr>
              <a:xfrm rot="-348810">
                <a:off x="96678" y="96698"/>
                <a:ext cx="2011043" cy="2011043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56" name="Google Shape;856;g1ff966a9b5b_0_585"/>
              <p:cNvGrpSpPr/>
              <p:nvPr/>
            </p:nvGrpSpPr>
            <p:grpSpPr>
              <a:xfrm>
                <a:off x="430820" y="1234572"/>
                <a:ext cx="796618" cy="621632"/>
                <a:chOff x="0" y="0"/>
                <a:chExt cx="796618" cy="621632"/>
              </a:xfrm>
            </p:grpSpPr>
            <p:sp>
              <p:nvSpPr>
                <p:cNvPr id="857" name="Google Shape;857;g1ff966a9b5b_0_585"/>
                <p:cNvSpPr/>
                <p:nvPr/>
              </p:nvSpPr>
              <p:spPr>
                <a:xfrm>
                  <a:off x="0" y="218732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58" name="Google Shape;858;g1ff966a9b5b_0_585"/>
                <p:cNvSpPr/>
                <p:nvPr/>
              </p:nvSpPr>
              <p:spPr>
                <a:xfrm>
                  <a:off x="393718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859" name="Google Shape;859;g1ff966a9b5b_0_585"/>
            <p:cNvGrpSpPr/>
            <p:nvPr/>
          </p:nvGrpSpPr>
          <p:grpSpPr>
            <a:xfrm>
              <a:off x="4761728" y="4959935"/>
              <a:ext cx="2011800" cy="2011800"/>
              <a:chOff x="0" y="116"/>
              <a:chExt cx="2011800" cy="2011800"/>
            </a:xfrm>
          </p:grpSpPr>
          <p:sp>
            <p:nvSpPr>
              <p:cNvPr id="860" name="Google Shape;860;g1ff966a9b5b_0_585"/>
              <p:cNvSpPr/>
              <p:nvPr/>
            </p:nvSpPr>
            <p:spPr>
              <a:xfrm rot="-1026">
                <a:off x="300" y="416"/>
                <a:ext cx="2011200" cy="2011200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61" name="Google Shape;861;g1ff966a9b5b_0_585"/>
              <p:cNvGrpSpPr/>
              <p:nvPr/>
            </p:nvGrpSpPr>
            <p:grpSpPr>
              <a:xfrm>
                <a:off x="837706" y="1189945"/>
                <a:ext cx="949731" cy="599759"/>
                <a:chOff x="0" y="0"/>
                <a:chExt cx="949731" cy="599759"/>
              </a:xfrm>
            </p:grpSpPr>
            <p:sp>
              <p:nvSpPr>
                <p:cNvPr id="862" name="Google Shape;862;g1ff966a9b5b_0_585"/>
                <p:cNvSpPr/>
                <p:nvPr/>
              </p:nvSpPr>
              <p:spPr>
                <a:xfrm>
                  <a:off x="546831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63" name="Google Shape;863;g1ff966a9b5b_0_585"/>
                <p:cNvSpPr/>
                <p:nvPr/>
              </p:nvSpPr>
              <p:spPr>
                <a:xfrm>
                  <a:off x="0" y="196859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864" name="Google Shape;864;g1ff966a9b5b_0_585"/>
            <p:cNvGrpSpPr/>
            <p:nvPr/>
          </p:nvGrpSpPr>
          <p:grpSpPr>
            <a:xfrm>
              <a:off x="2462642" y="-1"/>
              <a:ext cx="2216700" cy="2216700"/>
              <a:chOff x="-65" y="-1"/>
              <a:chExt cx="2216700" cy="2216700"/>
            </a:xfrm>
          </p:grpSpPr>
          <p:sp>
            <p:nvSpPr>
              <p:cNvPr id="865" name="Google Shape;865;g1ff966a9b5b_0_585"/>
              <p:cNvSpPr/>
              <p:nvPr/>
            </p:nvSpPr>
            <p:spPr>
              <a:xfrm rot="371974">
                <a:off x="102654" y="102718"/>
                <a:ext cx="2011262" cy="2011262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66" name="Google Shape;866;g1ff966a9b5b_0_585"/>
              <p:cNvGrpSpPr/>
              <p:nvPr/>
            </p:nvGrpSpPr>
            <p:grpSpPr>
              <a:xfrm>
                <a:off x="293205" y="934348"/>
                <a:ext cx="1452815" cy="862238"/>
                <a:chOff x="0" y="0"/>
                <a:chExt cx="1452815" cy="862238"/>
              </a:xfrm>
            </p:grpSpPr>
            <p:sp>
              <p:nvSpPr>
                <p:cNvPr id="867" name="Google Shape;867;g1ff966a9b5b_0_585"/>
                <p:cNvSpPr/>
                <p:nvPr/>
              </p:nvSpPr>
              <p:spPr>
                <a:xfrm>
                  <a:off x="0" y="459338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68" name="Google Shape;868;g1ff966a9b5b_0_585"/>
                <p:cNvSpPr/>
                <p:nvPr/>
              </p:nvSpPr>
              <p:spPr>
                <a:xfrm>
                  <a:off x="415591" y="459338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69" name="Google Shape;869;g1ff966a9b5b_0_585"/>
                <p:cNvSpPr/>
                <p:nvPr/>
              </p:nvSpPr>
              <p:spPr>
                <a:xfrm>
                  <a:off x="174985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70" name="Google Shape;870;g1ff966a9b5b_0_585"/>
                <p:cNvSpPr/>
                <p:nvPr/>
              </p:nvSpPr>
              <p:spPr>
                <a:xfrm>
                  <a:off x="809309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71" name="Google Shape;871;g1ff966a9b5b_0_585"/>
                <p:cNvSpPr/>
                <p:nvPr/>
              </p:nvSpPr>
              <p:spPr>
                <a:xfrm>
                  <a:off x="1049915" y="459338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872" name="Google Shape;872;g1ff966a9b5b_0_585"/>
            <p:cNvGrpSpPr/>
            <p:nvPr/>
          </p:nvGrpSpPr>
          <p:grpSpPr>
            <a:xfrm>
              <a:off x="1036884" y="2437766"/>
              <a:ext cx="2204400" cy="2204400"/>
              <a:chOff x="-1" y="19"/>
              <a:chExt cx="2204400" cy="2204400"/>
            </a:xfrm>
          </p:grpSpPr>
          <p:sp>
            <p:nvSpPr>
              <p:cNvPr id="873" name="Google Shape;873;g1ff966a9b5b_0_585"/>
              <p:cNvSpPr/>
              <p:nvPr/>
            </p:nvSpPr>
            <p:spPr>
              <a:xfrm rot="-348810">
                <a:off x="96678" y="96698"/>
                <a:ext cx="2011043" cy="2011043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74" name="Google Shape;874;g1ff966a9b5b_0_585"/>
              <p:cNvGrpSpPr/>
              <p:nvPr/>
            </p:nvGrpSpPr>
            <p:grpSpPr>
              <a:xfrm>
                <a:off x="416696" y="928346"/>
                <a:ext cx="1540308" cy="862238"/>
                <a:chOff x="0" y="0"/>
                <a:chExt cx="1540308" cy="862238"/>
              </a:xfrm>
            </p:grpSpPr>
            <p:sp>
              <p:nvSpPr>
                <p:cNvPr id="875" name="Google Shape;875;g1ff966a9b5b_0_585"/>
                <p:cNvSpPr/>
                <p:nvPr/>
              </p:nvSpPr>
              <p:spPr>
                <a:xfrm>
                  <a:off x="0" y="459338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76" name="Google Shape;876;g1ff966a9b5b_0_585"/>
                <p:cNvSpPr/>
                <p:nvPr/>
              </p:nvSpPr>
              <p:spPr>
                <a:xfrm>
                  <a:off x="568704" y="300314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77" name="Google Shape;877;g1ff966a9b5b_0_585"/>
                <p:cNvSpPr/>
                <p:nvPr/>
              </p:nvSpPr>
              <p:spPr>
                <a:xfrm>
                  <a:off x="153112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78" name="Google Shape;878;g1ff966a9b5b_0_585"/>
                <p:cNvSpPr/>
                <p:nvPr/>
              </p:nvSpPr>
              <p:spPr>
                <a:xfrm>
                  <a:off x="1137408" y="459338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879" name="Google Shape;879;g1ff966a9b5b_0_585"/>
            <p:cNvGrpSpPr/>
            <p:nvPr/>
          </p:nvGrpSpPr>
          <p:grpSpPr>
            <a:xfrm>
              <a:off x="126" y="4885010"/>
              <a:ext cx="2161200" cy="2161200"/>
              <a:chOff x="127" y="0"/>
              <a:chExt cx="2161200" cy="2161200"/>
            </a:xfrm>
          </p:grpSpPr>
          <p:sp>
            <p:nvSpPr>
              <p:cNvPr id="880" name="Google Shape;880;g1ff966a9b5b_0_585"/>
              <p:cNvSpPr/>
              <p:nvPr/>
            </p:nvSpPr>
            <p:spPr>
              <a:xfrm rot="267462">
                <a:off x="75236" y="75108"/>
                <a:ext cx="2010983" cy="2010983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881" name="Google Shape;881;g1ff966a9b5b_0_585"/>
              <p:cNvGrpSpPr/>
              <p:nvPr/>
            </p:nvGrpSpPr>
            <p:grpSpPr>
              <a:xfrm>
                <a:off x="787321" y="1453657"/>
                <a:ext cx="862238" cy="402900"/>
                <a:chOff x="0" y="0"/>
                <a:chExt cx="862238" cy="402900"/>
              </a:xfrm>
            </p:grpSpPr>
            <p:sp>
              <p:nvSpPr>
                <p:cNvPr id="882" name="Google Shape;882;g1ff966a9b5b_0_585"/>
                <p:cNvSpPr/>
                <p:nvPr/>
              </p:nvSpPr>
              <p:spPr>
                <a:xfrm>
                  <a:off x="459338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883" name="Google Shape;883;g1ff966a9b5b_0_585"/>
                <p:cNvSpPr/>
                <p:nvPr/>
              </p:nvSpPr>
              <p:spPr>
                <a:xfrm>
                  <a:off x="0" y="0"/>
                  <a:ext cx="402900" cy="4029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</p:grpSp>
      <p:sp>
        <p:nvSpPr>
          <p:cNvPr id="884" name="Google Shape;884;g1ff966a9b5b_0_585"/>
          <p:cNvSpPr txBox="1"/>
          <p:nvPr/>
        </p:nvSpPr>
        <p:spPr>
          <a:xfrm>
            <a:off x="4454874" y="1535906"/>
            <a:ext cx="328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Ignorar tudo com apenas 1 voto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ff966a9b5b_0_677"/>
          <p:cNvSpPr txBox="1"/>
          <p:nvPr>
            <p:ph type="title"/>
          </p:nvPr>
        </p:nvSpPr>
        <p:spPr>
          <a:xfrm>
            <a:off x="1672109" y="178593"/>
            <a:ext cx="88479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Medium"/>
              <a:buNone/>
            </a:pPr>
            <a:r>
              <a:rPr lang="pt-BR" sz="4800"/>
              <a:t>Decisão sobre o que fazer</a:t>
            </a:r>
            <a:endParaRPr sz="4800"/>
          </a:p>
        </p:txBody>
      </p:sp>
      <p:sp>
        <p:nvSpPr>
          <p:cNvPr id="890" name="Google Shape;890;g1ff966a9b5b_0_677"/>
          <p:cNvSpPr txBox="1"/>
          <p:nvPr/>
        </p:nvSpPr>
        <p:spPr>
          <a:xfrm>
            <a:off x="4910042" y="1535906"/>
            <a:ext cx="2372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Desenhar o quadrante</a:t>
            </a:r>
            <a:endParaRPr sz="1600"/>
          </a:p>
        </p:txBody>
      </p:sp>
      <p:grpSp>
        <p:nvGrpSpPr>
          <p:cNvPr id="891" name="Google Shape;891;g1ff966a9b5b_0_677"/>
          <p:cNvGrpSpPr/>
          <p:nvPr/>
        </p:nvGrpSpPr>
        <p:grpSpPr>
          <a:xfrm>
            <a:off x="4163442" y="2351750"/>
            <a:ext cx="3989408" cy="3779356"/>
            <a:chOff x="4163442" y="2351750"/>
            <a:chExt cx="3989408" cy="3779356"/>
          </a:xfrm>
        </p:grpSpPr>
        <p:sp>
          <p:nvSpPr>
            <p:cNvPr id="892" name="Google Shape;892;g1ff966a9b5b_0_677"/>
            <p:cNvSpPr/>
            <p:nvPr/>
          </p:nvSpPr>
          <p:spPr>
            <a:xfrm>
              <a:off x="4433350" y="2613275"/>
              <a:ext cx="1694400" cy="1625400"/>
            </a:xfrm>
            <a:prstGeom prst="rect">
              <a:avLst/>
            </a:prstGeom>
            <a:solidFill>
              <a:srgbClr val="F3B802"/>
            </a:solidFill>
            <a:ln cap="flat" cmpd="sng" w="127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93" name="Google Shape;893;g1ff966a9b5b_0_677"/>
            <p:cNvSpPr/>
            <p:nvPr/>
          </p:nvSpPr>
          <p:spPr>
            <a:xfrm>
              <a:off x="6132525" y="2613900"/>
              <a:ext cx="1713000" cy="163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   </a:t>
              </a:r>
              <a:endParaRPr/>
            </a:p>
          </p:txBody>
        </p:sp>
        <p:sp>
          <p:nvSpPr>
            <p:cNvPr id="894" name="Google Shape;894;g1ff966a9b5b_0_677"/>
            <p:cNvSpPr/>
            <p:nvPr/>
          </p:nvSpPr>
          <p:spPr>
            <a:xfrm>
              <a:off x="4419600" y="4244100"/>
              <a:ext cx="1713000" cy="163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g1ff966a9b5b_0_677"/>
            <p:cNvSpPr/>
            <p:nvPr/>
          </p:nvSpPr>
          <p:spPr>
            <a:xfrm>
              <a:off x="6132525" y="4244100"/>
              <a:ext cx="1713000" cy="163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6" name="Google Shape;896;g1ff966a9b5b_0_677"/>
            <p:cNvCxnSpPr/>
            <p:nvPr/>
          </p:nvCxnSpPr>
          <p:spPr>
            <a:xfrm>
              <a:off x="4420250" y="2351750"/>
              <a:ext cx="0" cy="3531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7" name="Google Shape;897;g1ff966a9b5b_0_677"/>
            <p:cNvCxnSpPr/>
            <p:nvPr/>
          </p:nvCxnSpPr>
          <p:spPr>
            <a:xfrm rot="10800000">
              <a:off x="4420250" y="5869350"/>
              <a:ext cx="37326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8" name="Google Shape;898;g1ff966a9b5b_0_677"/>
            <p:cNvSpPr txBox="1"/>
            <p:nvPr/>
          </p:nvSpPr>
          <p:spPr>
            <a:xfrm rot="-5400000">
              <a:off x="3105792" y="3989306"/>
              <a:ext cx="23721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25" lIns="35725" spcFirstLastPara="1" rIns="35725" wrap="square" tIns="3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ontserrat"/>
                <a:buNone/>
              </a:pPr>
              <a:r>
                <a:rPr lang="pt-BR" sz="1200"/>
                <a:t>Impacto</a:t>
              </a:r>
              <a:endParaRPr sz="1200"/>
            </a:p>
          </p:txBody>
        </p:sp>
        <p:sp>
          <p:nvSpPr>
            <p:cNvPr id="899" name="Google Shape;899;g1ff966a9b5b_0_677"/>
            <p:cNvSpPr txBox="1"/>
            <p:nvPr/>
          </p:nvSpPr>
          <p:spPr>
            <a:xfrm>
              <a:off x="4946467" y="5874306"/>
              <a:ext cx="23721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25" lIns="35725" spcFirstLastPara="1" rIns="35725" wrap="square" tIns="3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ontserrat"/>
                <a:buNone/>
              </a:pPr>
              <a:r>
                <a:rPr lang="pt-BR" sz="1200"/>
                <a:t>Esforço</a:t>
              </a:r>
              <a:endParaRPr sz="1200"/>
            </a:p>
          </p:txBody>
        </p: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g1ff966a9b5b_0_743"/>
          <p:cNvGrpSpPr/>
          <p:nvPr/>
        </p:nvGrpSpPr>
        <p:grpSpPr>
          <a:xfrm>
            <a:off x="8215257" y="2918628"/>
            <a:ext cx="2487299" cy="2398321"/>
            <a:chOff x="4061225" y="2351750"/>
            <a:chExt cx="4091625" cy="3945256"/>
          </a:xfrm>
        </p:grpSpPr>
        <p:sp>
          <p:nvSpPr>
            <p:cNvPr id="905" name="Google Shape;905;g1ff966a9b5b_0_743"/>
            <p:cNvSpPr/>
            <p:nvPr/>
          </p:nvSpPr>
          <p:spPr>
            <a:xfrm>
              <a:off x="4433350" y="2613275"/>
              <a:ext cx="1694400" cy="1625400"/>
            </a:xfrm>
            <a:prstGeom prst="rect">
              <a:avLst/>
            </a:prstGeom>
            <a:solidFill>
              <a:srgbClr val="F3B802"/>
            </a:solidFill>
            <a:ln cap="flat" cmpd="sng" w="127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Montserrat Medium"/>
                <a:buNone/>
              </a:pPr>
              <a:r>
                <a:t/>
              </a:r>
              <a:endParaRPr b="0" i="0" sz="15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06" name="Google Shape;906;g1ff966a9b5b_0_743"/>
            <p:cNvSpPr/>
            <p:nvPr/>
          </p:nvSpPr>
          <p:spPr>
            <a:xfrm>
              <a:off x="6132525" y="2613900"/>
              <a:ext cx="1713000" cy="163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   </a:t>
              </a:r>
              <a:endParaRPr/>
            </a:p>
          </p:txBody>
        </p:sp>
        <p:sp>
          <p:nvSpPr>
            <p:cNvPr id="907" name="Google Shape;907;g1ff966a9b5b_0_743"/>
            <p:cNvSpPr/>
            <p:nvPr/>
          </p:nvSpPr>
          <p:spPr>
            <a:xfrm>
              <a:off x="4419600" y="4244100"/>
              <a:ext cx="1713000" cy="163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g1ff966a9b5b_0_743"/>
            <p:cNvSpPr/>
            <p:nvPr/>
          </p:nvSpPr>
          <p:spPr>
            <a:xfrm>
              <a:off x="6132525" y="4244100"/>
              <a:ext cx="1713000" cy="163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9" name="Google Shape;909;g1ff966a9b5b_0_743"/>
            <p:cNvCxnSpPr/>
            <p:nvPr/>
          </p:nvCxnSpPr>
          <p:spPr>
            <a:xfrm>
              <a:off x="4420250" y="2351750"/>
              <a:ext cx="0" cy="3531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0" name="Google Shape;910;g1ff966a9b5b_0_743"/>
            <p:cNvCxnSpPr/>
            <p:nvPr/>
          </p:nvCxnSpPr>
          <p:spPr>
            <a:xfrm rot="10800000">
              <a:off x="4420250" y="5869350"/>
              <a:ext cx="37326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1" name="Google Shape;911;g1ff966a9b5b_0_743"/>
            <p:cNvSpPr txBox="1"/>
            <p:nvPr/>
          </p:nvSpPr>
          <p:spPr>
            <a:xfrm rot="-5400000">
              <a:off x="3086525" y="3906356"/>
              <a:ext cx="23721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25" lIns="35725" spcFirstLastPara="1" rIns="35725" wrap="square" tIns="3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ontserrat"/>
                <a:buNone/>
              </a:pPr>
              <a:r>
                <a:rPr lang="pt-BR" sz="1200"/>
                <a:t>Impacto</a:t>
              </a:r>
              <a:endParaRPr sz="1200"/>
            </a:p>
          </p:txBody>
        </p:sp>
        <p:sp>
          <p:nvSpPr>
            <p:cNvPr id="912" name="Google Shape;912;g1ff966a9b5b_0_743"/>
            <p:cNvSpPr txBox="1"/>
            <p:nvPr/>
          </p:nvSpPr>
          <p:spPr>
            <a:xfrm>
              <a:off x="4946467" y="5874306"/>
              <a:ext cx="23721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25" lIns="35725" spcFirstLastPara="1" rIns="35725" wrap="square" tIns="3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ontserrat"/>
                <a:buNone/>
              </a:pPr>
              <a:r>
                <a:rPr lang="pt-BR" sz="1200"/>
                <a:t>Esforço</a:t>
              </a:r>
              <a:endParaRPr sz="1200"/>
            </a:p>
          </p:txBody>
        </p:sp>
      </p:grpSp>
      <p:sp>
        <p:nvSpPr>
          <p:cNvPr id="913" name="Google Shape;913;g1ff966a9b5b_0_743"/>
          <p:cNvSpPr txBox="1"/>
          <p:nvPr>
            <p:ph type="title"/>
          </p:nvPr>
        </p:nvSpPr>
        <p:spPr>
          <a:xfrm>
            <a:off x="1672109" y="178593"/>
            <a:ext cx="88479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 Medium"/>
              <a:buNone/>
            </a:pPr>
            <a:r>
              <a:rPr lang="pt-BR" sz="4800"/>
              <a:t>Decisão sobre o que fazer</a:t>
            </a:r>
            <a:endParaRPr sz="4800"/>
          </a:p>
        </p:txBody>
      </p:sp>
      <p:sp>
        <p:nvSpPr>
          <p:cNvPr id="914" name="Google Shape;914;g1ff966a9b5b_0_743"/>
          <p:cNvSpPr txBox="1"/>
          <p:nvPr>
            <p:ph idx="1" type="body"/>
          </p:nvPr>
        </p:nvSpPr>
        <p:spPr>
          <a:xfrm>
            <a:off x="657026" y="1821656"/>
            <a:ext cx="8334900" cy="4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-22860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Selecionar o post-it de solução mais votado</a:t>
            </a:r>
            <a:endParaRPr sz="2000"/>
          </a:p>
          <a:p>
            <a:pPr indent="-2286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Centraliz</a:t>
            </a:r>
            <a:r>
              <a:rPr lang="pt-BR" sz="2000"/>
              <a:t>á</a:t>
            </a:r>
            <a:r>
              <a:rPr i="0" lang="pt-BR" sz="2000" u="none" cap="none" strike="noStrike">
                <a:solidFill>
                  <a:srgbClr val="000000"/>
                </a:solidFill>
              </a:rPr>
              <a:t>-lo no quadrante</a:t>
            </a:r>
            <a:endParaRPr sz="2000"/>
          </a:p>
          <a:p>
            <a:pPr indent="-2286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Perguntar se essa solução tem muito ou pouco impacto</a:t>
            </a:r>
            <a:endParaRPr sz="2000"/>
          </a:p>
          <a:p>
            <a:pPr indent="-2286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Mover até as pessoas pararem de dizer muito/pouco</a:t>
            </a:r>
            <a:endParaRPr sz="2000"/>
          </a:p>
          <a:p>
            <a:pPr indent="-2286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Não permitir discussões por mais de 20 segundos</a:t>
            </a:r>
            <a:endParaRPr sz="2000"/>
          </a:p>
          <a:p>
            <a:pPr indent="-2286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Repetir o processo para cada solução bem votada</a:t>
            </a:r>
            <a:endParaRPr sz="2000"/>
          </a:p>
        </p:txBody>
      </p:sp>
      <p:sp>
        <p:nvSpPr>
          <p:cNvPr id="915" name="Google Shape;915;g1ff966a9b5b_0_743"/>
          <p:cNvSpPr txBox="1"/>
          <p:nvPr/>
        </p:nvSpPr>
        <p:spPr>
          <a:xfrm>
            <a:off x="5444865" y="1535906"/>
            <a:ext cx="130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~10 minutos</a:t>
            </a:r>
            <a:endParaRPr sz="1600"/>
          </a:p>
        </p:txBody>
      </p:sp>
      <p:grpSp>
        <p:nvGrpSpPr>
          <p:cNvPr id="916" name="Google Shape;916;g1ff966a9b5b_0_743"/>
          <p:cNvGrpSpPr/>
          <p:nvPr/>
        </p:nvGrpSpPr>
        <p:grpSpPr>
          <a:xfrm>
            <a:off x="8619487" y="3174969"/>
            <a:ext cx="1596957" cy="1789777"/>
            <a:chOff x="510191" y="95591"/>
            <a:chExt cx="3193914" cy="3579553"/>
          </a:xfrm>
        </p:grpSpPr>
        <p:grpSp>
          <p:nvGrpSpPr>
            <p:cNvPr id="917" name="Google Shape;917;g1ff966a9b5b_0_743"/>
            <p:cNvGrpSpPr/>
            <p:nvPr/>
          </p:nvGrpSpPr>
          <p:grpSpPr>
            <a:xfrm>
              <a:off x="510191" y="1544726"/>
              <a:ext cx="984300" cy="984300"/>
              <a:chOff x="132" y="-1"/>
              <a:chExt cx="984300" cy="984300"/>
            </a:xfrm>
          </p:grpSpPr>
          <p:sp>
            <p:nvSpPr>
              <p:cNvPr id="918" name="Google Shape;918;g1ff966a9b5b_0_743"/>
              <p:cNvSpPr/>
              <p:nvPr/>
            </p:nvSpPr>
            <p:spPr>
              <a:xfrm rot="371358">
                <a:off x="45678" y="45546"/>
                <a:ext cx="893206" cy="893206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919" name="Google Shape;919;g1ff966a9b5b_0_743"/>
              <p:cNvGrpSpPr/>
              <p:nvPr/>
            </p:nvGrpSpPr>
            <p:grpSpPr>
              <a:xfrm>
                <a:off x="130215" y="414953"/>
                <a:ext cx="645078" cy="382796"/>
                <a:chOff x="0" y="0"/>
                <a:chExt cx="645078" cy="382796"/>
              </a:xfrm>
            </p:grpSpPr>
            <p:sp>
              <p:nvSpPr>
                <p:cNvPr id="920" name="Google Shape;920;g1ff966a9b5b_0_743"/>
                <p:cNvSpPr/>
                <p:nvPr/>
              </p:nvSpPr>
              <p:spPr>
                <a:xfrm>
                  <a:off x="0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21" name="Google Shape;921;g1ff966a9b5b_0_743"/>
                <p:cNvSpPr/>
                <p:nvPr/>
              </p:nvSpPr>
              <p:spPr>
                <a:xfrm>
                  <a:off x="184568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22" name="Google Shape;922;g1ff966a9b5b_0_743"/>
                <p:cNvSpPr/>
                <p:nvPr/>
              </p:nvSpPr>
              <p:spPr>
                <a:xfrm>
                  <a:off x="77713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23" name="Google Shape;923;g1ff966a9b5b_0_743"/>
                <p:cNvSpPr/>
                <p:nvPr/>
              </p:nvSpPr>
              <p:spPr>
                <a:xfrm>
                  <a:off x="359422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24" name="Google Shape;924;g1ff966a9b5b_0_743"/>
                <p:cNvSpPr/>
                <p:nvPr/>
              </p:nvSpPr>
              <p:spPr>
                <a:xfrm>
                  <a:off x="466278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925" name="Google Shape;925;g1ff966a9b5b_0_743"/>
            <p:cNvGrpSpPr/>
            <p:nvPr/>
          </p:nvGrpSpPr>
          <p:grpSpPr>
            <a:xfrm>
              <a:off x="1158706" y="95591"/>
              <a:ext cx="984300" cy="984300"/>
              <a:chOff x="132" y="-1"/>
              <a:chExt cx="984300" cy="984300"/>
            </a:xfrm>
          </p:grpSpPr>
          <p:sp>
            <p:nvSpPr>
              <p:cNvPr id="926" name="Google Shape;926;g1ff966a9b5b_0_743"/>
              <p:cNvSpPr/>
              <p:nvPr/>
            </p:nvSpPr>
            <p:spPr>
              <a:xfrm rot="371358">
                <a:off x="45678" y="45546"/>
                <a:ext cx="893206" cy="893206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927" name="Google Shape;927;g1ff966a9b5b_0_743"/>
              <p:cNvGrpSpPr/>
              <p:nvPr/>
            </p:nvGrpSpPr>
            <p:grpSpPr>
              <a:xfrm>
                <a:off x="130215" y="618950"/>
                <a:ext cx="363368" cy="178800"/>
                <a:chOff x="0" y="0"/>
                <a:chExt cx="363368" cy="178800"/>
              </a:xfrm>
            </p:grpSpPr>
            <p:sp>
              <p:nvSpPr>
                <p:cNvPr id="928" name="Google Shape;928;g1ff966a9b5b_0_743"/>
                <p:cNvSpPr/>
                <p:nvPr/>
              </p:nvSpPr>
              <p:spPr>
                <a:xfrm>
                  <a:off x="0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29" name="Google Shape;929;g1ff966a9b5b_0_743"/>
                <p:cNvSpPr/>
                <p:nvPr/>
              </p:nvSpPr>
              <p:spPr>
                <a:xfrm>
                  <a:off x="184568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930" name="Google Shape;930;g1ff966a9b5b_0_743"/>
            <p:cNvGrpSpPr/>
            <p:nvPr/>
          </p:nvGrpSpPr>
          <p:grpSpPr>
            <a:xfrm>
              <a:off x="2719805" y="872302"/>
              <a:ext cx="984300" cy="984300"/>
              <a:chOff x="132" y="-1"/>
              <a:chExt cx="984300" cy="984300"/>
            </a:xfrm>
          </p:grpSpPr>
          <p:sp>
            <p:nvSpPr>
              <p:cNvPr id="931" name="Google Shape;931;g1ff966a9b5b_0_743"/>
              <p:cNvSpPr/>
              <p:nvPr/>
            </p:nvSpPr>
            <p:spPr>
              <a:xfrm rot="371358">
                <a:off x="45678" y="45546"/>
                <a:ext cx="893206" cy="893206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932" name="Google Shape;932;g1ff966a9b5b_0_743"/>
              <p:cNvGrpSpPr/>
              <p:nvPr/>
            </p:nvGrpSpPr>
            <p:grpSpPr>
              <a:xfrm>
                <a:off x="314784" y="414953"/>
                <a:ext cx="460509" cy="382796"/>
                <a:chOff x="0" y="0"/>
                <a:chExt cx="460509" cy="382796"/>
              </a:xfrm>
            </p:grpSpPr>
            <p:sp>
              <p:nvSpPr>
                <p:cNvPr id="933" name="Google Shape;933;g1ff966a9b5b_0_743"/>
                <p:cNvSpPr/>
                <p:nvPr/>
              </p:nvSpPr>
              <p:spPr>
                <a:xfrm>
                  <a:off x="0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34" name="Google Shape;934;g1ff966a9b5b_0_743"/>
                <p:cNvSpPr/>
                <p:nvPr/>
              </p:nvSpPr>
              <p:spPr>
                <a:xfrm>
                  <a:off x="174854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35" name="Google Shape;935;g1ff966a9b5b_0_743"/>
                <p:cNvSpPr/>
                <p:nvPr/>
              </p:nvSpPr>
              <p:spPr>
                <a:xfrm>
                  <a:off x="281709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936" name="Google Shape;936;g1ff966a9b5b_0_743"/>
            <p:cNvGrpSpPr/>
            <p:nvPr/>
          </p:nvGrpSpPr>
          <p:grpSpPr>
            <a:xfrm>
              <a:off x="1158706" y="2690844"/>
              <a:ext cx="984300" cy="984300"/>
              <a:chOff x="132" y="-1"/>
              <a:chExt cx="984300" cy="984300"/>
            </a:xfrm>
          </p:grpSpPr>
          <p:sp>
            <p:nvSpPr>
              <p:cNvPr id="937" name="Google Shape;937;g1ff966a9b5b_0_743"/>
              <p:cNvSpPr/>
              <p:nvPr/>
            </p:nvSpPr>
            <p:spPr>
              <a:xfrm rot="371358">
                <a:off x="45678" y="45546"/>
                <a:ext cx="893206" cy="893206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938" name="Google Shape;938;g1ff966a9b5b_0_743"/>
              <p:cNvGrpSpPr/>
              <p:nvPr/>
            </p:nvGrpSpPr>
            <p:grpSpPr>
              <a:xfrm>
                <a:off x="314784" y="618950"/>
                <a:ext cx="460509" cy="178800"/>
                <a:chOff x="0" y="0"/>
                <a:chExt cx="460509" cy="178800"/>
              </a:xfrm>
            </p:grpSpPr>
            <p:sp>
              <p:nvSpPr>
                <p:cNvPr id="939" name="Google Shape;939;g1ff966a9b5b_0_743"/>
                <p:cNvSpPr/>
                <p:nvPr/>
              </p:nvSpPr>
              <p:spPr>
                <a:xfrm>
                  <a:off x="0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40" name="Google Shape;940;g1ff966a9b5b_0_743"/>
                <p:cNvSpPr/>
                <p:nvPr/>
              </p:nvSpPr>
              <p:spPr>
                <a:xfrm>
                  <a:off x="281709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  <p:grpSp>
          <p:nvGrpSpPr>
            <p:cNvPr id="941" name="Google Shape;941;g1ff966a9b5b_0_743"/>
            <p:cNvGrpSpPr/>
            <p:nvPr/>
          </p:nvGrpSpPr>
          <p:grpSpPr>
            <a:xfrm>
              <a:off x="2643292" y="2266563"/>
              <a:ext cx="984300" cy="984300"/>
              <a:chOff x="132" y="-1"/>
              <a:chExt cx="984300" cy="984300"/>
            </a:xfrm>
          </p:grpSpPr>
          <p:sp>
            <p:nvSpPr>
              <p:cNvPr id="942" name="Google Shape;942;g1ff966a9b5b_0_743"/>
              <p:cNvSpPr/>
              <p:nvPr/>
            </p:nvSpPr>
            <p:spPr>
              <a:xfrm rot="371358">
                <a:off x="45678" y="45546"/>
                <a:ext cx="893206" cy="893206"/>
              </a:xfrm>
              <a:prstGeom prst="rect">
                <a:avLst/>
              </a:prstGeom>
              <a:solidFill>
                <a:srgbClr val="D53577"/>
              </a:solidFill>
              <a:ln>
                <a:noFill/>
              </a:ln>
              <a:effectLst>
                <a:outerShdw blurRad="190500" rotWithShape="0" dir="54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31750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943" name="Google Shape;943;g1ff966a9b5b_0_743"/>
              <p:cNvGrpSpPr/>
              <p:nvPr/>
            </p:nvGrpSpPr>
            <p:grpSpPr>
              <a:xfrm>
                <a:off x="130215" y="414953"/>
                <a:ext cx="645078" cy="382796"/>
                <a:chOff x="0" y="0"/>
                <a:chExt cx="645078" cy="382796"/>
              </a:xfrm>
            </p:grpSpPr>
            <p:sp>
              <p:nvSpPr>
                <p:cNvPr id="944" name="Google Shape;944;g1ff966a9b5b_0_743"/>
                <p:cNvSpPr/>
                <p:nvPr/>
              </p:nvSpPr>
              <p:spPr>
                <a:xfrm>
                  <a:off x="0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45" name="Google Shape;945;g1ff966a9b5b_0_743"/>
                <p:cNvSpPr/>
                <p:nvPr/>
              </p:nvSpPr>
              <p:spPr>
                <a:xfrm>
                  <a:off x="184568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46" name="Google Shape;946;g1ff966a9b5b_0_743"/>
                <p:cNvSpPr/>
                <p:nvPr/>
              </p:nvSpPr>
              <p:spPr>
                <a:xfrm>
                  <a:off x="77713" y="0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947" name="Google Shape;947;g1ff966a9b5b_0_743"/>
                <p:cNvSpPr/>
                <p:nvPr/>
              </p:nvSpPr>
              <p:spPr>
                <a:xfrm>
                  <a:off x="466278" y="203996"/>
                  <a:ext cx="178800" cy="178800"/>
                </a:xfrm>
                <a:prstGeom prst="ellipse">
                  <a:avLst/>
                </a:prstGeom>
                <a:solidFill>
                  <a:srgbClr val="1DAD01"/>
                </a:solidFill>
                <a:ln>
                  <a:noFill/>
                </a:ln>
                <a:effectLst>
                  <a:outerShdw blurRad="190500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anchorCtr="0" anchor="ctr" bIns="35725" lIns="35725" spcFirstLastPara="1" rIns="35725" wrap="square" tIns="357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Montserrat Medium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ff966a9b5b_0_843"/>
          <p:cNvSpPr txBox="1"/>
          <p:nvPr>
            <p:ph type="title"/>
          </p:nvPr>
        </p:nvSpPr>
        <p:spPr>
          <a:xfrm>
            <a:off x="839499" y="178600"/>
            <a:ext cx="104157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000000"/>
                </a:solidFill>
              </a:rPr>
              <a:t>Viabilização das soluções</a:t>
            </a:r>
            <a:endParaRPr sz="4800"/>
          </a:p>
        </p:txBody>
      </p:sp>
      <p:sp>
        <p:nvSpPr>
          <p:cNvPr id="953" name="Google Shape;953;g1ff966a9b5b_0_843"/>
          <p:cNvSpPr txBox="1"/>
          <p:nvPr>
            <p:ph idx="1" type="body"/>
          </p:nvPr>
        </p:nvSpPr>
        <p:spPr>
          <a:xfrm>
            <a:off x="1025136" y="2075656"/>
            <a:ext cx="102300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-22860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3 etapas acionáveis para cada solução bem encaixada no quadrante</a:t>
            </a:r>
            <a:endParaRPr sz="2000"/>
          </a:p>
          <a:p>
            <a:pPr indent="-2286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i="0" lang="pt-BR" sz="2000" u="none" cap="none" strike="noStrike">
                <a:solidFill>
                  <a:srgbClr val="000000"/>
                </a:solidFill>
              </a:rPr>
              <a:t>Quem sugeriu tal solução pode começar</a:t>
            </a:r>
            <a:endParaRPr sz="2000"/>
          </a:p>
        </p:txBody>
      </p:sp>
      <p:sp>
        <p:nvSpPr>
          <p:cNvPr id="954" name="Google Shape;954;g1ff966a9b5b_0_843"/>
          <p:cNvSpPr txBox="1"/>
          <p:nvPr/>
        </p:nvSpPr>
        <p:spPr>
          <a:xfrm>
            <a:off x="5489569" y="1535906"/>
            <a:ext cx="1212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000000"/>
                </a:solidFill>
              </a:rPr>
              <a:t>~5 minutos</a:t>
            </a:r>
            <a:endParaRPr sz="1600"/>
          </a:p>
        </p:txBody>
      </p:sp>
      <p:sp>
        <p:nvSpPr>
          <p:cNvPr id="955" name="Google Shape;955;g1ff966a9b5b_0_843"/>
          <p:cNvSpPr/>
          <p:nvPr/>
        </p:nvSpPr>
        <p:spPr>
          <a:xfrm rot="-120010">
            <a:off x="5669895" y="3581929"/>
            <a:ext cx="4539414" cy="25198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581" y="48"/>
                </a:lnTo>
                <a:lnTo>
                  <a:pt x="21600" y="21600"/>
                </a:lnTo>
                <a:lnTo>
                  <a:pt x="19" y="21552"/>
                </a:lnTo>
                <a:close/>
              </a:path>
            </a:pathLst>
          </a:custGeom>
          <a:solidFill>
            <a:srgbClr val="F3B802"/>
          </a:solidFill>
          <a:ln>
            <a:noFill/>
          </a:ln>
          <a:effectLst>
            <a:outerShdw blurRad="190500" rotWithShape="0" dir="5400000" dist="25400">
              <a:srgbClr val="000000">
                <a:alpha val="60000"/>
              </a:srgbClr>
            </a:outerShdw>
          </a:effectLst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317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dley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Plugar com o serviço X </a:t>
            </a:r>
            <a:br>
              <a:rPr b="1" i="0" lang="pt-BR" sz="1800" u="none" cap="none" strike="noStrike">
                <a:solidFill>
                  <a:srgbClr val="000000"/>
                </a:solidFill>
              </a:rPr>
            </a:br>
            <a:r>
              <a:rPr b="1" i="0" lang="pt-BR" sz="1800" u="none" cap="none" strike="noStrike">
                <a:solidFill>
                  <a:srgbClr val="000000"/>
                </a:solidFill>
              </a:rPr>
              <a:t>    (começar 19/07)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3175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dley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152400" lvl="1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Backend faz a ponte </a:t>
            </a:r>
            <a:endParaRPr sz="1800"/>
          </a:p>
          <a:p>
            <a:pPr indent="-152400" lvl="1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UX em paralelo (protótipo e teste)</a:t>
            </a:r>
            <a:endParaRPr sz="1800"/>
          </a:p>
          <a:p>
            <a:pPr indent="-152400" lvl="1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pt-BR" sz="1800" u="none" cap="none" strike="noStrike">
                <a:solidFill>
                  <a:srgbClr val="000000"/>
                </a:solidFill>
              </a:rPr>
              <a:t>Frontend inicia ao final da Sprint</a:t>
            </a:r>
            <a:endParaRPr sz="1800"/>
          </a:p>
        </p:txBody>
      </p:sp>
      <p:grpSp>
        <p:nvGrpSpPr>
          <p:cNvPr id="956" name="Google Shape;956;g1ff966a9b5b_0_843"/>
          <p:cNvGrpSpPr/>
          <p:nvPr/>
        </p:nvGrpSpPr>
        <p:grpSpPr>
          <a:xfrm>
            <a:off x="2498250" y="3786940"/>
            <a:ext cx="2440350" cy="2440350"/>
            <a:chOff x="-2" y="-60"/>
            <a:chExt cx="4880700" cy="4880700"/>
          </a:xfrm>
        </p:grpSpPr>
        <p:sp>
          <p:nvSpPr>
            <p:cNvPr id="957" name="Google Shape;957;g1ff966a9b5b_0_843"/>
            <p:cNvSpPr/>
            <p:nvPr/>
          </p:nvSpPr>
          <p:spPr>
            <a:xfrm rot="-1268">
              <a:off x="898" y="840"/>
              <a:ext cx="4878900" cy="4878900"/>
            </a:xfrm>
            <a:prstGeom prst="rect">
              <a:avLst/>
            </a:prstGeom>
            <a:solidFill>
              <a:srgbClr val="D53577"/>
            </a:solidFill>
            <a:ln>
              <a:noFill/>
            </a:ln>
            <a:effectLst>
              <a:outerShdw blurRad="190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35725" lIns="35725" spcFirstLastPara="1" rIns="35725" wrap="square" tIns="3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adley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</a:rPr>
                <a:t>Vamos usar serviços já existentes</a:t>
              </a:r>
              <a:endParaRPr sz="1800"/>
            </a:p>
          </p:txBody>
        </p:sp>
        <p:grpSp>
          <p:nvGrpSpPr>
            <p:cNvPr id="958" name="Google Shape;958;g1ff966a9b5b_0_843"/>
            <p:cNvGrpSpPr/>
            <p:nvPr/>
          </p:nvGrpSpPr>
          <p:grpSpPr>
            <a:xfrm>
              <a:off x="331310" y="3674522"/>
              <a:ext cx="1551282" cy="757900"/>
              <a:chOff x="0" y="0"/>
              <a:chExt cx="1551282" cy="757900"/>
            </a:xfrm>
          </p:grpSpPr>
          <p:sp>
            <p:nvSpPr>
              <p:cNvPr id="959" name="Google Shape;959;g1ff966a9b5b_0_843"/>
              <p:cNvSpPr/>
              <p:nvPr/>
            </p:nvSpPr>
            <p:spPr>
              <a:xfrm>
                <a:off x="0" y="12700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960" name="Google Shape;960;g1ff966a9b5b_0_843"/>
              <p:cNvSpPr/>
              <p:nvPr/>
            </p:nvSpPr>
            <p:spPr>
              <a:xfrm>
                <a:off x="920382" y="0"/>
                <a:ext cx="630900" cy="630900"/>
              </a:xfrm>
              <a:prstGeom prst="ellipse">
                <a:avLst/>
              </a:prstGeom>
              <a:solidFill>
                <a:srgbClr val="1DAD01"/>
              </a:solidFill>
              <a:ln>
                <a:noFill/>
              </a:ln>
              <a:effectLst>
                <a:outerShdw blurRad="190500" rotWithShape="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35725" lIns="35725" spcFirstLastPara="1" rIns="35725" wrap="square" tIns="3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Montserrat Medium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ff966a9b5b_0_907"/>
          <p:cNvSpPr txBox="1"/>
          <p:nvPr>
            <p:ph idx="1" type="body"/>
          </p:nvPr>
        </p:nvSpPr>
        <p:spPr>
          <a:xfrm>
            <a:off x="1088825" y="1704950"/>
            <a:ext cx="87411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-21590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pt-BR" u="none" cap="none" strike="noStrike">
                <a:solidFill>
                  <a:srgbClr val="000000"/>
                </a:solidFill>
              </a:rPr>
              <a:t>Não pense muito sobre a primeira etapa da solução</a:t>
            </a:r>
            <a:endParaRPr/>
          </a:p>
          <a:p>
            <a:pPr indent="-2159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pt-BR" u="none" cap="none" strike="noStrike">
                <a:solidFill>
                  <a:srgbClr val="000000"/>
                </a:solidFill>
              </a:rPr>
              <a:t>Ela deve ser a mais simples e por isso a mais rápida de ser implementada</a:t>
            </a:r>
            <a:endParaRPr/>
          </a:p>
          <a:p>
            <a:pPr indent="-2159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pt-BR" u="none" cap="none" strike="noStrike">
                <a:solidFill>
                  <a:srgbClr val="000000"/>
                </a:solidFill>
              </a:rPr>
              <a:t>As demais soluções, não tão bem encaixadas no quadrante, podem virar backlog ou serem executadas em paralelo caso seja viável</a:t>
            </a:r>
            <a:endParaRPr/>
          </a:p>
        </p:txBody>
      </p:sp>
      <p:sp>
        <p:nvSpPr>
          <p:cNvPr id="966" name="Google Shape;966;g1ff966a9b5b_0_907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ff966a9b5b_0_963"/>
          <p:cNvSpPr txBox="1"/>
          <p:nvPr>
            <p:ph type="title"/>
          </p:nvPr>
        </p:nvSpPr>
        <p:spPr>
          <a:xfrm>
            <a:off x="1038750" y="1257673"/>
            <a:ext cx="99075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Montserrat Medium"/>
              <a:buNone/>
            </a:pPr>
            <a:r>
              <a:rPr lang="pt-BR" sz="5500">
                <a:solidFill>
                  <a:srgbClr val="FFFFFF"/>
                </a:solidFill>
              </a:rPr>
              <a:t>Estrutura e disciplina libertam</a:t>
            </a:r>
            <a:endParaRPr/>
          </a:p>
        </p:txBody>
      </p:sp>
      <p:sp>
        <p:nvSpPr>
          <p:cNvPr id="972" name="Google Shape;972;g1ff966a9b5b_0_963"/>
          <p:cNvSpPr txBox="1"/>
          <p:nvPr>
            <p:ph idx="1" type="body"/>
          </p:nvPr>
        </p:nvSpPr>
        <p:spPr>
          <a:xfrm>
            <a:off x="1447800" y="3267075"/>
            <a:ext cx="92679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-21590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FFFFFF"/>
                </a:solidFill>
              </a:rPr>
              <a:t>Definir desafios importantes</a:t>
            </a:r>
            <a:endParaRPr sz="1800"/>
          </a:p>
          <a:p>
            <a:pPr indent="-2159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FFFFFF"/>
                </a:solidFill>
              </a:rPr>
              <a:t>Identificar possíveis soluções</a:t>
            </a:r>
            <a:endParaRPr sz="1800"/>
          </a:p>
          <a:p>
            <a:pPr indent="-215900" lvl="0" marL="304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rgbClr val="FFFFFF"/>
                </a:solidFill>
              </a:rPr>
              <a:t>Priorizar o que executar sem discussões vazias</a:t>
            </a:r>
            <a:endParaRPr sz="1800"/>
          </a:p>
        </p:txBody>
      </p:sp>
      <p:sp>
        <p:nvSpPr>
          <p:cNvPr id="973" name="Google Shape;973;g1ff966a9b5b_0_963"/>
          <p:cNvSpPr txBox="1"/>
          <p:nvPr/>
        </p:nvSpPr>
        <p:spPr>
          <a:xfrm>
            <a:off x="3497929" y="2419281"/>
            <a:ext cx="5269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i="0" lang="pt-BR" sz="1600" u="none" cap="none" strike="noStrike">
                <a:solidFill>
                  <a:srgbClr val="FFFFFF"/>
                </a:solidFill>
              </a:rPr>
              <a:t>Em um curto espaço de tempo o time foi capaz de:</a:t>
            </a:r>
            <a:endParaRPr sz="1600"/>
          </a:p>
        </p:txBody>
      </p:sp>
      <p:sp>
        <p:nvSpPr>
          <p:cNvPr id="974" name="Google Shape;974;g1ff966a9b5b_0_963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ff966a9b5b_0_1020"/>
          <p:cNvSpPr txBox="1"/>
          <p:nvPr>
            <p:ph type="title"/>
          </p:nvPr>
        </p:nvSpPr>
        <p:spPr>
          <a:xfrm>
            <a:off x="1116530" y="1653837"/>
            <a:ext cx="42846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 Medium"/>
              <a:buNone/>
            </a:pPr>
            <a:r>
              <a:rPr b="1" i="0" lang="pt-BR" sz="6000" u="none" cap="none" strike="noStrike">
                <a:solidFill>
                  <a:srgbClr val="FFFFFF"/>
                </a:solidFill>
              </a:rPr>
              <a:t>Muito Obrigado </a:t>
            </a:r>
            <a:endParaRPr b="1" sz="6000"/>
          </a:p>
        </p:txBody>
      </p:sp>
      <p:sp>
        <p:nvSpPr>
          <p:cNvPr id="980" name="Google Shape;980;g1ff966a9b5b_0_1020"/>
          <p:cNvSpPr txBox="1"/>
          <p:nvPr>
            <p:ph idx="1" type="body"/>
          </p:nvPr>
        </p:nvSpPr>
        <p:spPr>
          <a:xfrm>
            <a:off x="1116523" y="4719200"/>
            <a:ext cx="6522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rPr i="0" lang="pt-BR" sz="2400" u="none" cap="none" strike="noStrike">
                <a:solidFill>
                  <a:srgbClr val="FFFFFF"/>
                </a:solidFill>
              </a:rPr>
              <a:t>Fred Fontes — </a:t>
            </a:r>
            <a:r>
              <a:rPr lang="pt-BR" sz="2400">
                <a:solidFill>
                  <a:srgbClr val="FFFFFF"/>
                </a:solidFill>
              </a:rPr>
              <a:t>CJ Plataformas</a:t>
            </a:r>
            <a:br>
              <a:rPr lang="pt-BR" sz="2400">
                <a:solidFill>
                  <a:srgbClr val="FFFFFF"/>
                </a:solidFill>
              </a:rPr>
            </a:br>
            <a:r>
              <a:rPr lang="pt-BR" sz="1400">
                <a:solidFill>
                  <a:srgbClr val="FFFFFF"/>
                </a:solidFill>
              </a:rPr>
              <a:t>frederico.fontes@bradesco.com.br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b29f58368_1_114"/>
          <p:cNvSpPr txBox="1"/>
          <p:nvPr>
            <p:ph type="title"/>
          </p:nvPr>
        </p:nvSpPr>
        <p:spPr>
          <a:xfrm>
            <a:off x="1341120" y="1831601"/>
            <a:ext cx="99075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Montserrat Medium"/>
              <a:buNone/>
            </a:pPr>
            <a:r>
              <a:rPr lang="pt-BR" sz="4800"/>
              <a:t>Por que Design Sprint?</a:t>
            </a:r>
            <a:endParaRPr sz="4800"/>
          </a:p>
        </p:txBody>
      </p:sp>
      <p:sp>
        <p:nvSpPr>
          <p:cNvPr id="494" name="Google Shape;494;g2db29f58368_1_114"/>
          <p:cNvSpPr txBox="1"/>
          <p:nvPr>
            <p:ph idx="1" type="body"/>
          </p:nvPr>
        </p:nvSpPr>
        <p:spPr>
          <a:xfrm>
            <a:off x="4354050" y="3409225"/>
            <a:ext cx="6894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Projetos ficam estagnados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Times perdem a motivação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Custo do projeto se eleva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Projetos são lançados após a data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Comprometimento da principal funcionalidad</a:t>
            </a:r>
            <a:r>
              <a:rPr lang="pt-BR" sz="1400">
                <a:solidFill>
                  <a:srgbClr val="000000"/>
                </a:solidFill>
              </a:rPr>
              <a:t>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Time desgastado por trabalhar em uma história sem fim</a:t>
            </a:r>
            <a:endParaRPr sz="1400"/>
          </a:p>
        </p:txBody>
      </p:sp>
      <p:sp>
        <p:nvSpPr>
          <p:cNvPr id="495" name="Google Shape;495;g2db29f58368_1_114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b29f58368_1_723"/>
          <p:cNvSpPr txBox="1"/>
          <p:nvPr>
            <p:ph type="title"/>
          </p:nvPr>
        </p:nvSpPr>
        <p:spPr>
          <a:xfrm>
            <a:off x="1905000" y="1831600"/>
            <a:ext cx="88203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 Medium"/>
              <a:buNone/>
            </a:pPr>
            <a:r>
              <a:rPr lang="pt-BR" sz="4800"/>
              <a:t>Troque </a:t>
            </a:r>
            <a:r>
              <a:rPr b="1" lang="pt-BR" sz="5600"/>
              <a:t>discussões abertas</a:t>
            </a:r>
            <a:endParaRPr b="1" sz="5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 Medium"/>
              <a:buNone/>
            </a:pPr>
            <a:r>
              <a:rPr lang="pt-BR" sz="4800"/>
              <a:t>por </a:t>
            </a:r>
            <a:r>
              <a:rPr b="1" lang="pt-BR" sz="5600"/>
              <a:t>processos claros</a:t>
            </a:r>
            <a:endParaRPr sz="5600"/>
          </a:p>
        </p:txBody>
      </p:sp>
      <p:sp>
        <p:nvSpPr>
          <p:cNvPr id="501" name="Google Shape;501;g2db29f58368_1_723"/>
          <p:cNvSpPr txBox="1"/>
          <p:nvPr>
            <p:ph idx="1" type="body"/>
          </p:nvPr>
        </p:nvSpPr>
        <p:spPr>
          <a:xfrm>
            <a:off x="4354050" y="4188125"/>
            <a:ext cx="68946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Discussões abertas podem parecer o caminho à criatividade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Elas são as reais inimigas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0" lang="pt-BR" sz="1400" u="none" cap="none" strike="noStrike">
                <a:solidFill>
                  <a:srgbClr val="000000"/>
                </a:solidFill>
              </a:rPr>
              <a:t>Estruturação e disciplina são necessários para ser criativo</a:t>
            </a:r>
            <a:endParaRPr sz="1400"/>
          </a:p>
        </p:txBody>
      </p:sp>
      <p:sp>
        <p:nvSpPr>
          <p:cNvPr id="502" name="Google Shape;502;g2db29f58368_1_723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b29f58368_1_170"/>
          <p:cNvSpPr txBox="1"/>
          <p:nvPr>
            <p:ph type="ctrTitle"/>
          </p:nvPr>
        </p:nvSpPr>
        <p:spPr>
          <a:xfrm>
            <a:off x="2416968" y="1151929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FFFFFF"/>
                </a:solidFill>
              </a:rPr>
              <a:t>Design Sprint 2.0</a:t>
            </a:r>
            <a:endParaRPr sz="4800"/>
          </a:p>
        </p:txBody>
      </p:sp>
      <p:sp>
        <p:nvSpPr>
          <p:cNvPr id="508" name="Google Shape;508;g2db29f58368_1_170"/>
          <p:cNvSpPr txBox="1"/>
          <p:nvPr>
            <p:ph idx="1" type="subTitle"/>
          </p:nvPr>
        </p:nvSpPr>
        <p:spPr>
          <a:xfrm>
            <a:off x="2416968" y="3545086"/>
            <a:ext cx="7358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rPr i="0" lang="pt-BR" sz="2400" u="none" cap="none" strike="noStrike">
                <a:solidFill>
                  <a:srgbClr val="FFFFFF"/>
                </a:solidFill>
              </a:rPr>
              <a:t>AJ&amp;Smart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b29f58368_1_2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4" name="Google Shape;514;g2db29f58368_1_229"/>
          <p:cNvSpPr txBox="1"/>
          <p:nvPr>
            <p:ph type="title"/>
          </p:nvPr>
        </p:nvSpPr>
        <p:spPr>
          <a:xfrm>
            <a:off x="2416968" y="8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Montserrat Medium"/>
              <a:buNone/>
            </a:pPr>
            <a:r>
              <a:rPr i="0" lang="pt-BR" sz="4800" u="none" cap="none" strike="noStrike">
                <a:solidFill>
                  <a:srgbClr val="FFFFFF"/>
                </a:solidFill>
              </a:rPr>
              <a:t>Jake Knap</a:t>
            </a:r>
            <a:endParaRPr sz="4800"/>
          </a:p>
        </p:txBody>
      </p:sp>
      <p:sp>
        <p:nvSpPr>
          <p:cNvPr id="515" name="Google Shape;515;g2db29f58368_1_229"/>
          <p:cNvSpPr txBox="1"/>
          <p:nvPr>
            <p:ph idx="1" type="body"/>
          </p:nvPr>
        </p:nvSpPr>
        <p:spPr>
          <a:xfrm>
            <a:off x="3868886" y="2402086"/>
            <a:ext cx="44544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"/>
              <a:buNone/>
            </a:pPr>
            <a:r>
              <a:rPr i="0" lang="pt-BR" sz="2400" u="none" cap="none" strike="noStrike">
                <a:solidFill>
                  <a:srgbClr val="FFFFFF"/>
                </a:solidFill>
              </a:rPr>
              <a:t>Criador do processo quando trabalhava no Google</a:t>
            </a:r>
            <a:endParaRPr sz="2400"/>
          </a:p>
        </p:txBody>
      </p:sp>
      <p:sp>
        <p:nvSpPr>
          <p:cNvPr id="516" name="Google Shape;516;g2db29f58368_1_229"/>
          <p:cNvSpPr/>
          <p:nvPr/>
        </p:nvSpPr>
        <p:spPr>
          <a:xfrm rot="-1409047">
            <a:off x="6363894" y="3428883"/>
            <a:ext cx="948569" cy="47428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5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5" name="Google Shape;525;g2db29f58368_1_342"/>
          <p:cNvGraphicFramePr/>
          <p:nvPr/>
        </p:nvGraphicFramePr>
        <p:xfrm>
          <a:off x="749474" y="7873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{8C87C018-AC54-46DB-BEFF-DF2062F087E2}</a:tableStyleId>
              </a:tblPr>
              <a:tblGrid>
                <a:gridCol w="2673275"/>
                <a:gridCol w="2673275"/>
                <a:gridCol w="2673275"/>
                <a:gridCol w="2673275"/>
              </a:tblGrid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ESPECIALISTAS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ESPECIALISTAS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SEGUNDA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TERÇA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QUARTA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QUINTA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526" name="Google Shape;526;g2db29f58368_1_342"/>
          <p:cNvSpPr txBox="1"/>
          <p:nvPr/>
        </p:nvSpPr>
        <p:spPr>
          <a:xfrm rot="-1199790">
            <a:off x="1138734" y="3400482"/>
            <a:ext cx="1754577" cy="4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Mapear</a:t>
            </a:r>
            <a:endParaRPr sz="700"/>
          </a:p>
        </p:txBody>
      </p:sp>
      <p:sp>
        <p:nvSpPr>
          <p:cNvPr id="527" name="Google Shape;527;g2db29f58368_1_342"/>
          <p:cNvSpPr txBox="1"/>
          <p:nvPr/>
        </p:nvSpPr>
        <p:spPr>
          <a:xfrm rot="-1199790">
            <a:off x="1202234" y="4181532"/>
            <a:ext cx="1754577" cy="4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Rascunhar</a:t>
            </a:r>
            <a:endParaRPr sz="700"/>
          </a:p>
        </p:txBody>
      </p:sp>
      <p:sp>
        <p:nvSpPr>
          <p:cNvPr id="528" name="Google Shape;528;g2db29f58368_1_342"/>
          <p:cNvSpPr txBox="1"/>
          <p:nvPr/>
        </p:nvSpPr>
        <p:spPr>
          <a:xfrm rot="-1199790">
            <a:off x="3834309" y="3400483"/>
            <a:ext cx="1754577" cy="4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Decidir</a:t>
            </a:r>
            <a:endParaRPr sz="700"/>
          </a:p>
        </p:txBody>
      </p:sp>
      <p:sp>
        <p:nvSpPr>
          <p:cNvPr id="529" name="Google Shape;529;g2db29f58368_1_342"/>
          <p:cNvSpPr txBox="1"/>
          <p:nvPr/>
        </p:nvSpPr>
        <p:spPr>
          <a:xfrm rot="-1199790">
            <a:off x="3857630" y="4204492"/>
            <a:ext cx="1754577" cy="4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Desenhar fluxo</a:t>
            </a:r>
            <a:endParaRPr sz="700"/>
          </a:p>
        </p:txBody>
      </p:sp>
      <p:sp>
        <p:nvSpPr>
          <p:cNvPr id="530" name="Google Shape;530;g2db29f58368_1_342"/>
          <p:cNvSpPr txBox="1"/>
          <p:nvPr/>
        </p:nvSpPr>
        <p:spPr>
          <a:xfrm rot="-1199790">
            <a:off x="6593384" y="3273483"/>
            <a:ext cx="1754577" cy="4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Prototipar</a:t>
            </a:r>
            <a:endParaRPr sz="700"/>
          </a:p>
        </p:txBody>
      </p:sp>
      <p:sp>
        <p:nvSpPr>
          <p:cNvPr id="531" name="Google Shape;531;g2db29f58368_1_342"/>
          <p:cNvSpPr txBox="1"/>
          <p:nvPr/>
        </p:nvSpPr>
        <p:spPr>
          <a:xfrm rot="-1199790">
            <a:off x="9288959" y="3336983"/>
            <a:ext cx="1754577" cy="487522"/>
          </a:xfrm>
          <a:prstGeom prst="rect">
            <a:avLst/>
          </a:prstGeom>
          <a:solidFill>
            <a:srgbClr val="FCDE4A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Testar!</a:t>
            </a:r>
            <a:endParaRPr sz="700"/>
          </a:p>
        </p:txBody>
      </p:sp>
      <p:sp>
        <p:nvSpPr>
          <p:cNvPr id="532" name="Google Shape;532;g2db29f58368_1_342"/>
          <p:cNvSpPr/>
          <p:nvPr/>
        </p:nvSpPr>
        <p:spPr>
          <a:xfrm>
            <a:off x="10942799" y="511163"/>
            <a:ext cx="814200" cy="81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None/>
            </a:pPr>
            <a:r>
              <a:rPr i="0" lang="pt-BR" sz="1500" u="none" cap="none" strike="noStrike">
                <a:solidFill>
                  <a:srgbClr val="000000"/>
                </a:solidFill>
              </a:rPr>
              <a:t>2.0</a:t>
            </a:r>
            <a:endParaRPr sz="700"/>
          </a:p>
        </p:txBody>
      </p:sp>
      <p:sp>
        <p:nvSpPr>
          <p:cNvPr id="533" name="Google Shape;533;g2db29f58368_1_342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Google Shape;538;g2db29f58368_1_409"/>
          <p:cNvGraphicFramePr/>
          <p:nvPr/>
        </p:nvGraphicFramePr>
        <p:xfrm>
          <a:off x="749474" y="7873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{8C87C018-AC54-46DB-BEFF-DF2062F087E2}</a:tableStyleId>
              </a:tblPr>
              <a:tblGrid>
                <a:gridCol w="2673275"/>
                <a:gridCol w="2673275"/>
                <a:gridCol w="2673275"/>
                <a:gridCol w="2673275"/>
              </a:tblGrid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ESPECIALISTAS</a:t>
                      </a:r>
                      <a:b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Pela manhã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SEGUNDA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TERÇA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QUARTA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ontserrat"/>
                        <a:buNone/>
                      </a:pPr>
                      <a:r>
                        <a:rPr b="1" lang="pt-BR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QUINTA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05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ontserrat Medium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25400" marL="254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539" name="Google Shape;539;g2db29f58368_1_409"/>
          <p:cNvSpPr txBox="1"/>
          <p:nvPr/>
        </p:nvSpPr>
        <p:spPr>
          <a:xfrm rot="-1199790">
            <a:off x="1138006" y="3346640"/>
            <a:ext cx="1754577" cy="7183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Lightning Decision JAM</a:t>
            </a:r>
            <a:endParaRPr sz="700"/>
          </a:p>
        </p:txBody>
      </p:sp>
      <p:sp>
        <p:nvSpPr>
          <p:cNvPr id="540" name="Google Shape;540;g2db29f58368_1_409"/>
          <p:cNvSpPr txBox="1"/>
          <p:nvPr/>
        </p:nvSpPr>
        <p:spPr>
          <a:xfrm rot="-1199790">
            <a:off x="3857630" y="3226592"/>
            <a:ext cx="1754577" cy="4875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Desenhar fluxo</a:t>
            </a:r>
            <a:endParaRPr sz="700"/>
          </a:p>
        </p:txBody>
      </p:sp>
      <p:sp>
        <p:nvSpPr>
          <p:cNvPr id="541" name="Google Shape;541;g2db29f58368_1_409"/>
          <p:cNvSpPr txBox="1"/>
          <p:nvPr/>
        </p:nvSpPr>
        <p:spPr>
          <a:xfrm rot="-1199790">
            <a:off x="6593384" y="3184583"/>
            <a:ext cx="1754577" cy="487522"/>
          </a:xfrm>
          <a:prstGeom prst="rect">
            <a:avLst/>
          </a:prstGeom>
          <a:solidFill>
            <a:srgbClr val="FCDE4A"/>
          </a:solidFill>
          <a:ln>
            <a:noFill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</a:rPr>
              <a:t>Testar!</a:t>
            </a:r>
            <a:endParaRPr sz="700"/>
          </a:p>
        </p:txBody>
      </p:sp>
      <p:sp>
        <p:nvSpPr>
          <p:cNvPr id="542" name="Google Shape;542;g2db29f58368_1_409"/>
          <p:cNvSpPr txBox="1"/>
          <p:nvPr/>
        </p:nvSpPr>
        <p:spPr>
          <a:xfrm rot="-1199790">
            <a:off x="3873908" y="4366448"/>
            <a:ext cx="1754577" cy="487522"/>
          </a:xfrm>
          <a:prstGeom prst="rect">
            <a:avLst/>
          </a:prstGeom>
          <a:solidFill>
            <a:srgbClr val="000000"/>
          </a:solidFill>
          <a:ln cap="flat" cmpd="sng" w="50800">
            <a:solidFill>
              <a:srgbClr val="FFFFFF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127000" lIns="127000" spcFirstLastPara="1" rIns="127000" wrap="square" tIns="127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</a:rPr>
              <a:t>Prototipar</a:t>
            </a:r>
            <a:endParaRPr sz="700"/>
          </a:p>
        </p:txBody>
      </p:sp>
      <p:sp>
        <p:nvSpPr>
          <p:cNvPr id="543" name="Google Shape;543;g2db29f58368_1_409"/>
          <p:cNvSpPr/>
          <p:nvPr/>
        </p:nvSpPr>
        <p:spPr>
          <a:xfrm>
            <a:off x="10678170" y="246533"/>
            <a:ext cx="1343700" cy="134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</a:rPr>
              <a:t>Adaptação</a:t>
            </a:r>
            <a:endParaRPr b="1" sz="400"/>
          </a:p>
        </p:txBody>
      </p:sp>
      <p:sp>
        <p:nvSpPr>
          <p:cNvPr id="544" name="Google Shape;544;g2db29f58368_1_409"/>
          <p:cNvSpPr txBox="1"/>
          <p:nvPr>
            <p:ph idx="12" type="sldNum"/>
          </p:nvPr>
        </p:nvSpPr>
        <p:spPr>
          <a:xfrm>
            <a:off x="11250475" y="6339794"/>
            <a:ext cx="643200" cy="302700"/>
          </a:xfrm>
          <a:prstGeom prst="rect">
            <a:avLst/>
          </a:prstGeom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APAS E SUBCAPAS">
  <a:themeElements>
    <a:clrScheme name="Template Be 2022 (cores sóbiras)">
      <a:dk1>
        <a:srgbClr val="CC092F"/>
      </a:dk1>
      <a:lt1>
        <a:srgbClr val="FFFFFF"/>
      </a:lt1>
      <a:dk2>
        <a:srgbClr val="9D0D21"/>
      </a:dk2>
      <a:lt2>
        <a:srgbClr val="FFFFFF"/>
      </a:lt2>
      <a:accent1>
        <a:srgbClr val="CC092F"/>
      </a:accent1>
      <a:accent2>
        <a:srgbClr val="9D0D21"/>
      </a:accent2>
      <a:accent3>
        <a:srgbClr val="B81570"/>
      </a:accent3>
      <a:accent4>
        <a:srgbClr val="333B8F"/>
      </a:accent4>
      <a:accent5>
        <a:srgbClr val="A9ABB1"/>
      </a:accent5>
      <a:accent6>
        <a:srgbClr val="6B6D76"/>
      </a:accent6>
      <a:hlink>
        <a:srgbClr val="A9ABB1"/>
      </a:hlink>
      <a:folHlink>
        <a:srgbClr val="6B6D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2022-04-19T23:37:45Z</dcterms:created>
  <dc:creator>Lorrayne Costa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fed9c9-9e02-402c-91c6-79672c367b2e_Enabled">
    <vt:lpwstr>true</vt:lpwstr>
  </property>
  <property fmtid="{D5CDD505-2E9C-101B-9397-08002B2CF9AE}" pid="3" name="MSIP_Label_d3fed9c9-9e02-402c-91c6-79672c367b2e_SetDate">
    <vt:lpwstr>2022-10-05T14:23:25Z</vt:lpwstr>
  </property>
  <property fmtid="{D5CDD505-2E9C-101B-9397-08002B2CF9AE}" pid="4" name="MSIP_Label_d3fed9c9-9e02-402c-91c6-79672c367b2e_Method">
    <vt:lpwstr>Standard</vt:lpwstr>
  </property>
  <property fmtid="{D5CDD505-2E9C-101B-9397-08002B2CF9AE}" pid="5" name="MSIP_Label_d3fed9c9-9e02-402c-91c6-79672c367b2e_Name">
    <vt:lpwstr>d3fed9c9-9e02-402c-91c6-79672c367b2e</vt:lpwstr>
  </property>
  <property fmtid="{D5CDD505-2E9C-101B-9397-08002B2CF9AE}" pid="6" name="MSIP_Label_d3fed9c9-9e02-402c-91c6-79672c367b2e_SiteId">
    <vt:lpwstr>ccd25372-eb59-436a-ad74-78a49d784cf3</vt:lpwstr>
  </property>
  <property fmtid="{D5CDD505-2E9C-101B-9397-08002B2CF9AE}" pid="7" name="MSIP_Label_d3fed9c9-9e02-402c-91c6-79672c367b2e_ActionId">
    <vt:lpwstr>02220ee2-9014-4f52-95fb-e170c3f2e7ba</vt:lpwstr>
  </property>
  <property fmtid="{D5CDD505-2E9C-101B-9397-08002B2CF9AE}" pid="8" name="MSIP_Label_d3fed9c9-9e02-402c-91c6-79672c367b2e_ContentBits">
    <vt:lpwstr>0</vt:lpwstr>
  </property>
  <property fmtid="{D5CDD505-2E9C-101B-9397-08002B2CF9AE}" pid="9" name="ContentTypeId">
    <vt:lpwstr>0x010100CD9107908EFEB547827FE716087ADF5F</vt:lpwstr>
  </property>
  <property fmtid="{D5CDD505-2E9C-101B-9397-08002B2CF9AE}" pid="10" name="Dependencia">
    <vt:lpwstr>90;#8706|8bf45927-cfbd-48f0-b45b-37695e048b1e</vt:lpwstr>
  </property>
  <property fmtid="{D5CDD505-2E9C-101B-9397-08002B2CF9AE}" pid="11" name="Juncao">
    <vt:lpwstr>89;#8706|fbd9b997-3db1-4996-adc4-8e7900d315c4</vt:lpwstr>
  </property>
</Properties>
</file>